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 id="2147483674" r:id="rId2"/>
    <p:sldMasterId id="2147483676" r:id="rId3"/>
  </p:sldMasterIdLst>
  <p:notesMasterIdLst>
    <p:notesMasterId r:id="rId50"/>
  </p:notesMasterIdLst>
  <p:handoutMasterIdLst>
    <p:handoutMasterId r:id="rId51"/>
  </p:handoutMasterIdLst>
  <p:sldIdLst>
    <p:sldId id="295" r:id="rId4"/>
    <p:sldId id="296" r:id="rId5"/>
    <p:sldId id="333" r:id="rId6"/>
    <p:sldId id="298" r:id="rId7"/>
    <p:sldId id="330" r:id="rId8"/>
    <p:sldId id="327" r:id="rId9"/>
    <p:sldId id="299" r:id="rId10"/>
    <p:sldId id="300" r:id="rId11"/>
    <p:sldId id="304" r:id="rId12"/>
    <p:sldId id="305" r:id="rId13"/>
    <p:sldId id="307" r:id="rId14"/>
    <p:sldId id="301" r:id="rId15"/>
    <p:sldId id="311" r:id="rId16"/>
    <p:sldId id="309" r:id="rId17"/>
    <p:sldId id="322" r:id="rId18"/>
    <p:sldId id="302" r:id="rId19"/>
    <p:sldId id="303" r:id="rId20"/>
    <p:sldId id="312" r:id="rId21"/>
    <p:sldId id="313" r:id="rId22"/>
    <p:sldId id="314" r:id="rId23"/>
    <p:sldId id="315" r:id="rId24"/>
    <p:sldId id="294" r:id="rId25"/>
    <p:sldId id="278" r:id="rId26"/>
    <p:sldId id="308" r:id="rId27"/>
    <p:sldId id="328" r:id="rId28"/>
    <p:sldId id="329" r:id="rId29"/>
    <p:sldId id="279" r:id="rId30"/>
    <p:sldId id="283" r:id="rId31"/>
    <p:sldId id="323" r:id="rId32"/>
    <p:sldId id="324" r:id="rId33"/>
    <p:sldId id="325" r:id="rId34"/>
    <p:sldId id="316" r:id="rId35"/>
    <p:sldId id="280" r:id="rId36"/>
    <p:sldId id="284" r:id="rId37"/>
    <p:sldId id="281" r:id="rId38"/>
    <p:sldId id="277" r:id="rId39"/>
    <p:sldId id="317" r:id="rId40"/>
    <p:sldId id="291" r:id="rId41"/>
    <p:sldId id="319" r:id="rId42"/>
    <p:sldId id="289" r:id="rId43"/>
    <p:sldId id="290" r:id="rId44"/>
    <p:sldId id="326" r:id="rId45"/>
    <p:sldId id="286" r:id="rId46"/>
    <p:sldId id="318" r:id="rId47"/>
    <p:sldId id="331" r:id="rId48"/>
    <p:sldId id="332" r:id="rId49"/>
  </p:sldIdLst>
  <p:sldSz cx="12188825"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83510F"/>
    <a:srgbClr val="FCF2E4"/>
  </p:clrMru>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89" autoAdjust="0"/>
    <p:restoredTop sz="92779" autoAdjust="0"/>
  </p:normalViewPr>
  <p:slideViewPr>
    <p:cSldViewPr>
      <p:cViewPr>
        <p:scale>
          <a:sx n="60" d="100"/>
          <a:sy n="60" d="100"/>
        </p:scale>
        <p:origin x="-414" y="-402"/>
      </p:cViewPr>
      <p:guideLst>
        <p:guide orient="horz" pos="2160"/>
        <p:guide pos="3839"/>
      </p:guideLst>
    </p:cSldViewPr>
  </p:slideViewPr>
  <p:outlineViewPr>
    <p:cViewPr>
      <p:scale>
        <a:sx n="33" d="100"/>
        <a:sy n="33" d="100"/>
      </p:scale>
      <p:origin x="0" y="12917"/>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3" d="100"/>
          <a:sy n="43" d="100"/>
        </p:scale>
        <p:origin x="-2088" y="-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739E40FB-155A-40C8-88CD-401025870D31}" type="datetimeFigureOut">
              <a:rPr lang="en-US"/>
              <a:pPr>
                <a:defRPr/>
              </a:pPr>
              <a:t>7/6/2013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5180619C-480B-4C85-85FE-C00559C038F3}" type="slidenum">
              <a:rPr/>
              <a:pPr>
                <a:defRPr/>
              </a:pPr>
              <a:t>‹#›</a:t>
            </a:fld>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A7DFDDA1-E370-46DF-9803-EC0A29E9693E}" type="datetimeFigureOut">
              <a:rPr lang="en-US"/>
              <a:pPr>
                <a:defRPr/>
              </a:pPr>
              <a:t>7/6/2013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noProof="0"/>
              <a:t>Click to edit Master text styles</a:t>
            </a:r>
          </a:p>
          <a:p>
            <a:pPr lvl="1"/>
            <a:r>
              <a:rPr noProof="0"/>
              <a:t>Second level</a:t>
            </a:r>
          </a:p>
          <a:p>
            <a:pPr lvl="2"/>
            <a:r>
              <a:rPr noProof="0"/>
              <a:t>Third level</a:t>
            </a:r>
          </a:p>
          <a:p>
            <a:pPr lvl="3"/>
            <a:r>
              <a:rPr noProof="0"/>
              <a:t>Fourth level</a:t>
            </a:r>
          </a:p>
          <a:p>
            <a:pPr lvl="4"/>
            <a:r>
              <a:rPr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0F17794D-EF8F-469D-982E-AC4D779ABAEC}" type="slidenum">
              <a:rPr/>
              <a:pPr>
                <a:defRPr/>
              </a:pPr>
              <a:t>‹#›</a:t>
            </a:fld>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宋体" charset="-122"/>
        <a:cs typeface="+mn-cs"/>
      </a:defRPr>
    </a:lvl1pPr>
    <a:lvl2pPr marL="457200" algn="l" rtl="0" eaLnBrk="0" fontAlgn="base" hangingPunct="0">
      <a:spcBef>
        <a:spcPct val="30000"/>
      </a:spcBef>
      <a:spcAft>
        <a:spcPct val="0"/>
      </a:spcAft>
      <a:defRPr sz="1200" kern="1200">
        <a:solidFill>
          <a:schemeClr val="tx1"/>
        </a:solidFill>
        <a:latin typeface="+mn-lt"/>
        <a:ea typeface="宋体" charset="-122"/>
        <a:cs typeface="+mn-cs"/>
      </a:defRPr>
    </a:lvl2pPr>
    <a:lvl3pPr marL="914400" algn="l" rtl="0" eaLnBrk="0" fontAlgn="base" hangingPunct="0">
      <a:spcBef>
        <a:spcPct val="30000"/>
      </a:spcBef>
      <a:spcAft>
        <a:spcPct val="0"/>
      </a:spcAft>
      <a:defRPr sz="1200" kern="1200">
        <a:solidFill>
          <a:schemeClr val="tx1"/>
        </a:solidFill>
        <a:latin typeface="+mn-lt"/>
        <a:ea typeface="宋体" charset="-122"/>
        <a:cs typeface="+mn-cs"/>
      </a:defRPr>
    </a:lvl3pPr>
    <a:lvl4pPr marL="1371600" algn="l" rtl="0" eaLnBrk="0" fontAlgn="base" hangingPunct="0">
      <a:spcBef>
        <a:spcPct val="30000"/>
      </a:spcBef>
      <a:spcAft>
        <a:spcPct val="0"/>
      </a:spcAft>
      <a:defRPr sz="1200" kern="1200">
        <a:solidFill>
          <a:schemeClr val="tx1"/>
        </a:solidFill>
        <a:latin typeface="+mn-lt"/>
        <a:ea typeface="宋体" charset="-122"/>
        <a:cs typeface="+mn-cs"/>
      </a:defRPr>
    </a:lvl4pPr>
    <a:lvl5pPr marL="1828800" algn="l" rtl="0" eaLnBrk="0" fontAlgn="base" hangingPunct="0">
      <a:spcBef>
        <a:spcPct val="30000"/>
      </a:spcBef>
      <a:spcAft>
        <a:spcPct val="0"/>
      </a:spcAft>
      <a:defRPr sz="1200" kern="1200">
        <a:solidFill>
          <a:schemeClr val="tx1"/>
        </a:solidFill>
        <a:latin typeface="+mn-lt"/>
        <a:ea typeface="宋体"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bbc.co.uk/news/science-environment-12885271"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n.wikipedia.org/wiki/List_of_countries_by_research_and_development_spending"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ea typeface="宋体" pitchFamily="2" charset="-122"/>
            </a:endParaRPr>
          </a:p>
        </p:txBody>
      </p:sp>
      <p:sp>
        <p:nvSpPr>
          <p:cNvPr id="4" name="Slide Number Placeholder 3"/>
          <p:cNvSpPr>
            <a:spLocks noGrp="1"/>
          </p:cNvSpPr>
          <p:nvPr>
            <p:ph type="sldNum" sz="quarter" idx="5"/>
          </p:nvPr>
        </p:nvSpPr>
        <p:spPr/>
        <p:txBody>
          <a:bodyPr/>
          <a:lstStyle/>
          <a:p>
            <a:pPr>
              <a:defRPr/>
            </a:pPr>
            <a:fld id="{E49E93BA-A309-4471-BA4D-1F9AF1470F65}"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ea typeface="宋体" pitchFamily="2" charset="-122"/>
            </a:endParaRPr>
          </a:p>
        </p:txBody>
      </p:sp>
      <p:sp>
        <p:nvSpPr>
          <p:cNvPr id="4" name="Slide Number Placeholder 3"/>
          <p:cNvSpPr>
            <a:spLocks noGrp="1"/>
          </p:cNvSpPr>
          <p:nvPr>
            <p:ph type="sldNum" sz="quarter" idx="5"/>
          </p:nvPr>
        </p:nvSpPr>
        <p:spPr/>
        <p:txBody>
          <a:bodyPr/>
          <a:lstStyle/>
          <a:p>
            <a:pPr>
              <a:defRPr/>
            </a:pPr>
            <a:fld id="{7AE4C6D6-82ED-4E60-A9CF-6206E5AD3FAE}" type="slidenum">
              <a:rPr lang="en-US" smtClean="0"/>
              <a:pPr>
                <a:defRPr/>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ea typeface="宋体" pitchFamily="2" charset="-122"/>
            </a:endParaRPr>
          </a:p>
        </p:txBody>
      </p:sp>
      <p:sp>
        <p:nvSpPr>
          <p:cNvPr id="4" name="Slide Number Placeholder 3"/>
          <p:cNvSpPr>
            <a:spLocks noGrp="1"/>
          </p:cNvSpPr>
          <p:nvPr>
            <p:ph type="sldNum" sz="quarter" idx="5"/>
          </p:nvPr>
        </p:nvSpPr>
        <p:spPr/>
        <p:txBody>
          <a:bodyPr/>
          <a:lstStyle/>
          <a:p>
            <a:pPr>
              <a:defRPr/>
            </a:pPr>
            <a:fld id="{A56433D1-7D09-4DDC-83BD-60D1DBBB462E}" type="slidenum">
              <a:rPr lang="en-US" smtClean="0"/>
              <a:pPr>
                <a:defRPr/>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ea typeface="宋体" pitchFamily="2" charset="-122"/>
            </a:endParaRPr>
          </a:p>
        </p:txBody>
      </p:sp>
      <p:sp>
        <p:nvSpPr>
          <p:cNvPr id="4" name="Slide Number Placeholder 3"/>
          <p:cNvSpPr>
            <a:spLocks noGrp="1"/>
          </p:cNvSpPr>
          <p:nvPr>
            <p:ph type="sldNum" sz="quarter" idx="5"/>
          </p:nvPr>
        </p:nvSpPr>
        <p:spPr/>
        <p:txBody>
          <a:bodyPr/>
          <a:lstStyle/>
          <a:p>
            <a:pPr>
              <a:defRPr/>
            </a:pPr>
            <a:fld id="{43FDBD41-8BA1-4532-8965-2294DF24C55B}" type="slidenum">
              <a:rPr lang="en-US" smtClean="0"/>
              <a:pPr>
                <a:defRPr/>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bwMode="auto">
          <a:xfrm>
            <a:off x="381000" y="685800"/>
            <a:ext cx="6092825" cy="3429000"/>
          </a:xfrm>
          <a:noFill/>
          <a:ln>
            <a:solidFill>
              <a:srgbClr val="000000"/>
            </a:solidFill>
            <a:miter lim="800000"/>
            <a:headEnd/>
            <a:tailEnd/>
          </a:ln>
        </p:spPr>
      </p:sp>
      <p:sp>
        <p:nvSpPr>
          <p:cNvPr id="798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ea typeface="宋体"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altLang="zh-CN" smtClean="0">
                <a:ea typeface="宋体" pitchFamily="2" charset="-122"/>
              </a:rPr>
              <a:t> Nicolaus Copernicus (1473-1543) proposed his heliocentric theory in his book De revolutionibus orbium coelestium (On the Revolutions of the Celestial Spheres), which was published before his death. </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B704B5-9897-4A1D-8576-9F6F392FAA35}" type="slidenum">
              <a:rPr lang="en-CA" altLang="zh-CN" smtClean="0">
                <a:ea typeface="宋体" charset="-122"/>
              </a:rPr>
              <a:pPr fontAlgn="base">
                <a:spcBef>
                  <a:spcPct val="0"/>
                </a:spcBef>
                <a:spcAft>
                  <a:spcPct val="0"/>
                </a:spcAft>
                <a:defRPr/>
              </a:pPr>
              <a:t>33</a:t>
            </a:fld>
            <a:endParaRPr lang="en-CA" altLang="zh-CN" smtClean="0">
              <a:ea typeface="宋体"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b="1" smtClean="0">
                <a:ea typeface="宋体" pitchFamily="2" charset="-122"/>
              </a:rPr>
              <a:t>China 'to overtake US on science' in two years</a:t>
            </a:r>
          </a:p>
          <a:p>
            <a:pPr eaLnBrk="1" hangingPunct="1">
              <a:spcBef>
                <a:spcPct val="0"/>
              </a:spcBef>
            </a:pPr>
            <a:r>
              <a:rPr lang="en-US" altLang="zh-CN" smtClean="0">
                <a:ea typeface="宋体" pitchFamily="2" charset="-122"/>
              </a:rPr>
              <a:t>David Shukman</a:t>
            </a:r>
            <a:endParaRPr lang="en-CA" altLang="zh-CN" smtClean="0">
              <a:ea typeface="宋体" pitchFamily="2" charset="-122"/>
            </a:endParaRPr>
          </a:p>
          <a:p>
            <a:pPr eaLnBrk="1" hangingPunct="1">
              <a:spcBef>
                <a:spcPct val="0"/>
              </a:spcBef>
            </a:pPr>
            <a:r>
              <a:rPr lang="en-CA" altLang="zh-CN" smtClean="0">
                <a:ea typeface="宋体" pitchFamily="2" charset="-122"/>
                <a:hlinkClick r:id="rId3"/>
              </a:rPr>
              <a:t>http://www.bbc.co.uk/news/science-environment-12885271</a:t>
            </a:r>
            <a:endParaRPr lang="en-CA" altLang="zh-CN" smtClean="0">
              <a:ea typeface="宋体" pitchFamily="2" charset="-122"/>
            </a:endParaRPr>
          </a:p>
          <a:p>
            <a:pPr eaLnBrk="1" hangingPunct="1">
              <a:spcBef>
                <a:spcPct val="0"/>
              </a:spcBef>
            </a:pPr>
            <a:r>
              <a:rPr lang="en-US" altLang="zh-CN" smtClean="0">
                <a:ea typeface="宋体" pitchFamily="2" charset="-122"/>
              </a:rPr>
              <a:t>28 March 2011 Last updated at 21:28 GMT </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BBD5C4-CE39-45CC-890A-EC946B81B00C}" type="slidenum">
              <a:rPr lang="en-CA" altLang="zh-CN" smtClean="0">
                <a:ea typeface="宋体" charset="-122"/>
              </a:rPr>
              <a:pPr fontAlgn="base">
                <a:spcBef>
                  <a:spcPct val="0"/>
                </a:spcBef>
                <a:spcAft>
                  <a:spcPct val="0"/>
                </a:spcAft>
                <a:defRPr/>
              </a:pPr>
              <a:t>40</a:t>
            </a:fld>
            <a:endParaRPr lang="en-CA" altLang="zh-CN" smtClean="0">
              <a:ea typeface="宋体"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altLang="zh-CN" smtClean="0">
                <a:ea typeface="宋体" pitchFamily="2" charset="-122"/>
                <a:hlinkClick r:id="rId3"/>
              </a:rPr>
              <a:t>http://en.wikipedia.org/wiki/List_of_countries_by_research_and_development_spending</a:t>
            </a:r>
            <a:endParaRPr lang="en-CA" altLang="zh-CN" smtClean="0">
              <a:ea typeface="宋体" pitchFamily="2" charset="-122"/>
            </a:endParaRPr>
          </a:p>
          <a:p>
            <a:pPr eaLnBrk="1" hangingPunct="1">
              <a:spcBef>
                <a:spcPct val="0"/>
              </a:spcBef>
            </a:pPr>
            <a:endParaRPr lang="en-CA" altLang="zh-CN" smtClean="0">
              <a:ea typeface="宋体" pitchFamily="2" charset="-122"/>
            </a:endParaRPr>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988022-3B34-4C67-92D4-B10CD8A1865F}" type="slidenum">
              <a:rPr lang="en-CA" altLang="zh-CN" smtClean="0">
                <a:ea typeface="宋体" charset="-122"/>
              </a:rPr>
              <a:pPr fontAlgn="base">
                <a:spcBef>
                  <a:spcPct val="0"/>
                </a:spcBef>
                <a:spcAft>
                  <a:spcPct val="0"/>
                </a:spcAft>
                <a:defRPr/>
              </a:pPr>
              <a:t>41</a:t>
            </a:fld>
            <a:endParaRPr lang="en-CA" altLang="zh-CN" smtClean="0">
              <a:ea typeface="宋体"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ea typeface="宋体" pitchFamily="2" charset="-122"/>
            </a:endParaRPr>
          </a:p>
        </p:txBody>
      </p:sp>
      <p:sp>
        <p:nvSpPr>
          <p:cNvPr id="4" name="Slide Number Placeholder 3"/>
          <p:cNvSpPr>
            <a:spLocks noGrp="1"/>
          </p:cNvSpPr>
          <p:nvPr>
            <p:ph type="sldNum" sz="quarter" idx="5"/>
          </p:nvPr>
        </p:nvSpPr>
        <p:spPr/>
        <p:txBody>
          <a:bodyPr/>
          <a:lstStyle/>
          <a:p>
            <a:pPr>
              <a:defRPr/>
            </a:pPr>
            <a:fld id="{84C0CE98-1FD4-48A6-B989-5E03FAF2B92F}" type="slidenum">
              <a:rPr lang="en-CA" smtClean="0"/>
              <a:pPr>
                <a:defRPr/>
              </a:pPr>
              <a:t>46</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ea typeface="宋体" pitchFamily="2" charset="-122"/>
            </a:endParaRPr>
          </a:p>
        </p:txBody>
      </p:sp>
      <p:sp>
        <p:nvSpPr>
          <p:cNvPr id="4" name="Slide Number Placeholder 3"/>
          <p:cNvSpPr>
            <a:spLocks noGrp="1"/>
          </p:cNvSpPr>
          <p:nvPr>
            <p:ph type="sldNum" sz="quarter" idx="5"/>
          </p:nvPr>
        </p:nvSpPr>
        <p:spPr/>
        <p:txBody>
          <a:bodyPr/>
          <a:lstStyle/>
          <a:p>
            <a:pPr>
              <a:defRPr/>
            </a:pPr>
            <a:fld id="{A99B377E-6219-4446-B01B-CFF9C7A5897B}"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ea typeface="宋体" pitchFamily="2" charset="-122"/>
            </a:endParaRPr>
          </a:p>
        </p:txBody>
      </p:sp>
      <p:sp>
        <p:nvSpPr>
          <p:cNvPr id="4" name="Slide Number Placeholder 3"/>
          <p:cNvSpPr>
            <a:spLocks noGrp="1"/>
          </p:cNvSpPr>
          <p:nvPr>
            <p:ph type="sldNum" sz="quarter" idx="5"/>
          </p:nvPr>
        </p:nvSpPr>
        <p:spPr/>
        <p:txBody>
          <a:bodyPr/>
          <a:lstStyle/>
          <a:p>
            <a:pPr>
              <a:defRPr/>
            </a:pPr>
            <a:fld id="{4B1A644C-D081-4DE5-B28D-109B5806E115}"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ea typeface="宋体" pitchFamily="2" charset="-122"/>
            </a:endParaRPr>
          </a:p>
        </p:txBody>
      </p:sp>
      <p:sp>
        <p:nvSpPr>
          <p:cNvPr id="4" name="Slide Number Placeholder 3"/>
          <p:cNvSpPr>
            <a:spLocks noGrp="1"/>
          </p:cNvSpPr>
          <p:nvPr>
            <p:ph type="sldNum" sz="quarter" idx="5"/>
          </p:nvPr>
        </p:nvSpPr>
        <p:spPr/>
        <p:txBody>
          <a:bodyPr/>
          <a:lstStyle/>
          <a:p>
            <a:pPr>
              <a:defRPr/>
            </a:pPr>
            <a:fld id="{9F7F9F97-4B0C-4742-A4F1-8E8AD1948CD9}"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ea typeface="宋体" pitchFamily="2" charset="-122"/>
            </a:endParaRPr>
          </a:p>
        </p:txBody>
      </p:sp>
      <p:sp>
        <p:nvSpPr>
          <p:cNvPr id="4" name="Slide Number Placeholder 3"/>
          <p:cNvSpPr>
            <a:spLocks noGrp="1"/>
          </p:cNvSpPr>
          <p:nvPr>
            <p:ph type="sldNum" sz="quarter" idx="5"/>
          </p:nvPr>
        </p:nvSpPr>
        <p:spPr/>
        <p:txBody>
          <a:bodyPr/>
          <a:lstStyle/>
          <a:p>
            <a:pPr>
              <a:defRPr/>
            </a:pPr>
            <a:fld id="{9A16D133-9584-4ECD-929C-B2C60F0F4B0E}"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ea typeface="宋体" pitchFamily="2" charset="-122"/>
            </a:endParaRPr>
          </a:p>
        </p:txBody>
      </p:sp>
      <p:sp>
        <p:nvSpPr>
          <p:cNvPr id="4" name="Slide Number Placeholder 3"/>
          <p:cNvSpPr>
            <a:spLocks noGrp="1"/>
          </p:cNvSpPr>
          <p:nvPr>
            <p:ph type="sldNum" sz="quarter" idx="5"/>
          </p:nvPr>
        </p:nvSpPr>
        <p:spPr/>
        <p:txBody>
          <a:bodyPr/>
          <a:lstStyle/>
          <a:p>
            <a:pPr>
              <a:defRPr/>
            </a:pPr>
            <a:fld id="{FF07EED6-2C27-4205-9F33-611BF203D9F9}"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ea typeface="宋体" pitchFamily="2" charset="-122"/>
            </a:endParaRPr>
          </a:p>
        </p:txBody>
      </p:sp>
      <p:sp>
        <p:nvSpPr>
          <p:cNvPr id="4" name="Slide Number Placeholder 3"/>
          <p:cNvSpPr>
            <a:spLocks noGrp="1"/>
          </p:cNvSpPr>
          <p:nvPr>
            <p:ph type="sldNum" sz="quarter" idx="5"/>
          </p:nvPr>
        </p:nvSpPr>
        <p:spPr/>
        <p:txBody>
          <a:bodyPr/>
          <a:lstStyle/>
          <a:p>
            <a:pPr>
              <a:defRPr/>
            </a:pPr>
            <a:fld id="{2A5B96CD-22D3-4CAE-8E04-9973B73F9161}"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ea typeface="宋体" pitchFamily="2" charset="-122"/>
            </a:endParaRPr>
          </a:p>
        </p:txBody>
      </p:sp>
      <p:sp>
        <p:nvSpPr>
          <p:cNvPr id="4" name="Slide Number Placeholder 3"/>
          <p:cNvSpPr>
            <a:spLocks noGrp="1"/>
          </p:cNvSpPr>
          <p:nvPr>
            <p:ph type="sldNum" sz="quarter" idx="5"/>
          </p:nvPr>
        </p:nvSpPr>
        <p:spPr/>
        <p:txBody>
          <a:bodyPr/>
          <a:lstStyle/>
          <a:p>
            <a:pPr>
              <a:defRPr/>
            </a:pPr>
            <a:fld id="{9522097A-3259-4526-82F7-6F92F872B0CB}" type="slidenum">
              <a:rPr lang="en-US" smtClean="0"/>
              <a:pPr>
                <a:defRPr/>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ea typeface="宋体" pitchFamily="2" charset="-122"/>
            </a:endParaRPr>
          </a:p>
        </p:txBody>
      </p:sp>
      <p:sp>
        <p:nvSpPr>
          <p:cNvPr id="4" name="Slide Number Placeholder 3"/>
          <p:cNvSpPr>
            <a:spLocks noGrp="1"/>
          </p:cNvSpPr>
          <p:nvPr>
            <p:ph type="sldNum" sz="quarter" idx="5"/>
          </p:nvPr>
        </p:nvSpPr>
        <p:spPr/>
        <p:txBody>
          <a:bodyPr/>
          <a:lstStyle/>
          <a:p>
            <a:pPr>
              <a:defRPr/>
            </a:pPr>
            <a:fld id="{7B5F4CF4-B6E1-478E-A71B-3320A4F8F1B6}"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Freeform 2"/>
          <p:cNvSpPr>
            <a:spLocks/>
          </p:cNvSpPr>
          <p:nvPr/>
        </p:nvSpPr>
        <p:spPr bwMode="blackWhite">
          <a:xfrm>
            <a:off x="26988" y="12700"/>
            <a:ext cx="11858625"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zh-CN" altLang="en-US">
              <a:ea typeface="宋体" charset="-122"/>
            </a:endParaRPr>
          </a:p>
        </p:txBody>
      </p:sp>
      <p:grpSp>
        <p:nvGrpSpPr>
          <p:cNvPr id="5" name="Group 8"/>
          <p:cNvGrpSpPr>
            <a:grpSpLocks/>
          </p:cNvGrpSpPr>
          <p:nvPr/>
        </p:nvGrpSpPr>
        <p:grpSpPr bwMode="auto">
          <a:xfrm>
            <a:off x="260350" y="234950"/>
            <a:ext cx="5048250"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zh-CN" altLang="en-US">
                <a:ea typeface="宋体" charset="-122"/>
              </a:endParaRPr>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zh-CN" altLang="en-US">
                <a:ea typeface="宋体" charset="-122"/>
              </a:endParaRPr>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zh-CN" altLang="en-US">
                <a:ea typeface="宋体" charset="-122"/>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grpSp>
      <p:grpSp>
        <p:nvGrpSpPr>
          <p:cNvPr id="15" name="Group 18"/>
          <p:cNvGrpSpPr>
            <a:grpSpLocks/>
          </p:cNvGrpSpPr>
          <p:nvPr/>
        </p:nvGrpSpPr>
        <p:grpSpPr bwMode="auto">
          <a:xfrm>
            <a:off x="10550525" y="4368800"/>
            <a:ext cx="99060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zh-CN" altLang="en-US">
                <a:ea typeface="宋体" charset="-122"/>
              </a:endParaRPr>
            </a:p>
          </p:txBody>
        </p:sp>
        <p:sp>
          <p:nvSpPr>
            <p:cNvPr id="17" name="Freeform 20"/>
            <p:cNvSpPr>
              <a:spLocks/>
            </p:cNvSpPr>
            <p:nvPr userDrawn="1"/>
          </p:nvSpPr>
          <p:spPr bwMode="auto">
            <a:xfrm rot="7320404">
              <a:off x="4893" y="2922"/>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zh-CN" altLang="en-US">
                <a:ea typeface="宋体" charset="-122"/>
              </a:endParaRPr>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zh-CN" altLang="en-US">
                <a:ea typeface="宋体" charset="-122"/>
              </a:endParaRPr>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23" name="Freeform 26"/>
              <p:cNvSpPr>
                <a:spLocks/>
              </p:cNvSpPr>
              <p:nvPr userDrawn="1"/>
            </p:nvSpPr>
            <p:spPr bwMode="auto">
              <a:xfrm rot="7320404">
                <a:off x="5364" y="2874"/>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24" name="Freeform 27"/>
              <p:cNvSpPr>
                <a:spLocks/>
              </p:cNvSpPr>
              <p:nvPr userDrawn="1"/>
            </p:nvSpPr>
            <p:spPr bwMode="auto">
              <a:xfrm rot="7320404">
                <a:off x="5137" y="2999"/>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grpSp>
      <p:sp>
        <p:nvSpPr>
          <p:cNvPr id="25" name="Freeform 28"/>
          <p:cNvSpPr>
            <a:spLocks/>
          </p:cNvSpPr>
          <p:nvPr/>
        </p:nvSpPr>
        <p:spPr bwMode="auto">
          <a:xfrm>
            <a:off x="1201738" y="5054600"/>
            <a:ext cx="907415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zh-CN" altLang="en-US">
              <a:ea typeface="宋体" charset="-122"/>
            </a:endParaRPr>
          </a:p>
        </p:txBody>
      </p:sp>
      <p:sp>
        <p:nvSpPr>
          <p:cNvPr id="26" name="Freeform 29"/>
          <p:cNvSpPr>
            <a:spLocks/>
          </p:cNvSpPr>
          <p:nvPr/>
        </p:nvSpPr>
        <p:spPr bwMode="auto">
          <a:xfrm>
            <a:off x="5434013" y="1930400"/>
            <a:ext cx="1185862"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zh-CN" altLang="en-US">
              <a:ea typeface="宋体" charset="-122"/>
            </a:endParaRPr>
          </a:p>
        </p:txBody>
      </p:sp>
      <p:sp>
        <p:nvSpPr>
          <p:cNvPr id="73731" name="Rectangle 3"/>
          <p:cNvSpPr>
            <a:spLocks noGrp="1" noChangeArrowheads="1"/>
          </p:cNvSpPr>
          <p:nvPr>
            <p:ph type="ctrTitle"/>
          </p:nvPr>
        </p:nvSpPr>
        <p:spPr>
          <a:xfrm>
            <a:off x="1828800" y="1511300"/>
            <a:ext cx="8531225"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zh-CN" altLang="en-US"/>
              <a:t>单击此处编辑母版标题样式</a:t>
            </a:r>
          </a:p>
        </p:txBody>
      </p:sp>
      <p:sp>
        <p:nvSpPr>
          <p:cNvPr id="73732" name="Rectangle 4"/>
          <p:cNvSpPr>
            <a:spLocks noGrp="1" noChangeArrowheads="1"/>
          </p:cNvSpPr>
          <p:nvPr>
            <p:ph type="subTitle" idx="1"/>
          </p:nvPr>
        </p:nvSpPr>
        <p:spPr>
          <a:xfrm>
            <a:off x="2065338" y="4051300"/>
            <a:ext cx="8040687" cy="1003300"/>
          </a:xfrm>
        </p:spPr>
        <p:txBody>
          <a:bodyPr/>
          <a:lstStyle>
            <a:lvl1pPr marL="0" indent="0" algn="ctr">
              <a:buFontTx/>
              <a:buNone/>
              <a:defRPr sz="2800">
                <a:effectLst>
                  <a:outerShdw blurRad="38100" dist="38100" dir="2700000" algn="tl">
                    <a:srgbClr val="C0C0C0"/>
                  </a:outerShdw>
                </a:effectLst>
              </a:defRPr>
            </a:lvl1pPr>
          </a:lstStyle>
          <a:p>
            <a:r>
              <a:rPr lang="zh-CN" altLang="en-US"/>
              <a:t>单击此处编辑母版副标题样式</a:t>
            </a:r>
          </a:p>
        </p:txBody>
      </p:sp>
      <p:sp>
        <p:nvSpPr>
          <p:cNvPr id="27" name="Rectangle 5"/>
          <p:cNvSpPr>
            <a:spLocks noGrp="1" noChangeArrowheads="1"/>
          </p:cNvSpPr>
          <p:nvPr>
            <p:ph type="dt" sz="half" idx="10"/>
          </p:nvPr>
        </p:nvSpPr>
        <p:spPr>
          <a:xfrm>
            <a:off x="914400" y="6248400"/>
            <a:ext cx="2538413" cy="457200"/>
          </a:xfrm>
        </p:spPr>
        <p:txBody>
          <a:bodyPr/>
          <a:lstStyle>
            <a:lvl1pPr>
              <a:defRPr/>
            </a:lvl1pPr>
          </a:lstStyle>
          <a:p>
            <a:pPr>
              <a:defRPr/>
            </a:pPr>
            <a:fld id="{B725B038-021A-4FC0-8800-40585046C517}" type="datetimeFigureOut">
              <a:rPr lang="en-US" altLang="zh-CN"/>
              <a:pPr>
                <a:defRPr/>
              </a:pPr>
              <a:t>7/6/2013</a:t>
            </a:fld>
            <a:endParaRPr lang="en-US" altLang="zh-CN"/>
          </a:p>
        </p:txBody>
      </p:sp>
      <p:sp>
        <p:nvSpPr>
          <p:cNvPr id="28" name="Rectangle 6"/>
          <p:cNvSpPr>
            <a:spLocks noGrp="1" noChangeArrowheads="1"/>
          </p:cNvSpPr>
          <p:nvPr>
            <p:ph type="ftr" sz="quarter" idx="11"/>
          </p:nvPr>
        </p:nvSpPr>
        <p:spPr>
          <a:xfrm>
            <a:off x="4164013" y="6248400"/>
            <a:ext cx="3860800" cy="457200"/>
          </a:xfrm>
        </p:spPr>
        <p:txBody>
          <a:bodyPr/>
          <a:lstStyle>
            <a:lvl1pPr>
              <a:defRPr/>
            </a:lvl1pPr>
          </a:lstStyle>
          <a:p>
            <a:pPr>
              <a:defRPr/>
            </a:pPr>
            <a:endParaRPr lang="en-US" altLang="zh-CN"/>
          </a:p>
        </p:txBody>
      </p:sp>
      <p:sp>
        <p:nvSpPr>
          <p:cNvPr id="29" name="Rectangle 7"/>
          <p:cNvSpPr>
            <a:spLocks noGrp="1" noChangeArrowheads="1"/>
          </p:cNvSpPr>
          <p:nvPr>
            <p:ph type="sldNum" sz="quarter" idx="12"/>
          </p:nvPr>
        </p:nvSpPr>
        <p:spPr>
          <a:xfrm>
            <a:off x="8736013" y="6248400"/>
            <a:ext cx="2538412" cy="457200"/>
          </a:xfrm>
        </p:spPr>
        <p:txBody>
          <a:bodyPr/>
          <a:lstStyle>
            <a:lvl1pPr>
              <a:defRPr/>
            </a:lvl1pPr>
          </a:lstStyle>
          <a:p>
            <a:pPr>
              <a:defRPr/>
            </a:pPr>
            <a:fld id="{95BE3A1F-0E40-4113-AF6E-0C7734F80978}" type="slidenum">
              <a:rPr lang="zh-CN" altLang="en-US"/>
              <a:pPr>
                <a:defRPr/>
              </a:pPr>
              <a:t>‹#›</a:t>
            </a:fld>
            <a:endParaRPr lang="en-US" altLang="zh-CN"/>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a:ln/>
        </p:spPr>
        <p:txBody>
          <a:bodyPr/>
          <a:lstStyle>
            <a:lvl1pPr>
              <a:defRPr/>
            </a:lvl1pPr>
          </a:lstStyle>
          <a:p>
            <a:pPr>
              <a:defRPr/>
            </a:pPr>
            <a:fld id="{9A2B3C5D-2F58-4E66-91A7-C8415B352B41}" type="datetimeFigureOut">
              <a:rPr lang="en-US" altLang="zh-CN"/>
              <a:pPr>
                <a:defRPr/>
              </a:pPr>
              <a:t>7/6/2013</a:t>
            </a:fld>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860214D5-10DD-4E9F-AB1E-06F218A337E8}" type="slidenum">
              <a:rPr lang="zh-CN" altLang="en-US"/>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09013" y="152400"/>
            <a:ext cx="2563812" cy="53340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914400" y="152400"/>
            <a:ext cx="7542213" cy="53340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a:ln/>
        </p:spPr>
        <p:txBody>
          <a:bodyPr/>
          <a:lstStyle>
            <a:lvl1pPr>
              <a:defRPr/>
            </a:lvl1pPr>
          </a:lstStyle>
          <a:p>
            <a:pPr>
              <a:defRPr/>
            </a:pPr>
            <a:fld id="{34FBED07-467D-4314-91EF-783438E64C25}" type="datetimeFigureOut">
              <a:rPr lang="en-US" altLang="zh-CN"/>
              <a:pPr>
                <a:defRPr/>
              </a:pPr>
              <a:t>7/6/2013</a:t>
            </a:fld>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8C389046-8383-4CB8-86C9-61343A4B0A5C}" type="slidenum">
              <a:rPr lang="zh-CN" altLang="en-US"/>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Freeform 2"/>
          <p:cNvSpPr>
            <a:spLocks/>
          </p:cNvSpPr>
          <p:nvPr/>
        </p:nvSpPr>
        <p:spPr bwMode="blackWhite">
          <a:xfrm>
            <a:off x="26988" y="12700"/>
            <a:ext cx="11858625"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zh-CN" altLang="en-US">
              <a:ea typeface="宋体" charset="-122"/>
            </a:endParaRPr>
          </a:p>
        </p:txBody>
      </p:sp>
      <p:grpSp>
        <p:nvGrpSpPr>
          <p:cNvPr id="5" name="Group 8"/>
          <p:cNvGrpSpPr>
            <a:grpSpLocks/>
          </p:cNvGrpSpPr>
          <p:nvPr/>
        </p:nvGrpSpPr>
        <p:grpSpPr bwMode="auto">
          <a:xfrm>
            <a:off x="260350" y="234950"/>
            <a:ext cx="5048250"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zh-CN" altLang="en-US">
                <a:ea typeface="宋体" charset="-122"/>
              </a:endParaRPr>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zh-CN" altLang="en-US">
                <a:ea typeface="宋体" charset="-122"/>
              </a:endParaRPr>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zh-CN" altLang="en-US">
                <a:ea typeface="宋体" charset="-122"/>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grpSp>
      <p:grpSp>
        <p:nvGrpSpPr>
          <p:cNvPr id="15" name="Group 18"/>
          <p:cNvGrpSpPr>
            <a:grpSpLocks/>
          </p:cNvGrpSpPr>
          <p:nvPr/>
        </p:nvGrpSpPr>
        <p:grpSpPr bwMode="auto">
          <a:xfrm>
            <a:off x="10550525" y="4368800"/>
            <a:ext cx="99060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zh-CN" altLang="en-US">
                <a:ea typeface="宋体" charset="-122"/>
              </a:endParaRPr>
            </a:p>
          </p:txBody>
        </p:sp>
        <p:sp>
          <p:nvSpPr>
            <p:cNvPr id="17" name="Freeform 20"/>
            <p:cNvSpPr>
              <a:spLocks/>
            </p:cNvSpPr>
            <p:nvPr userDrawn="1"/>
          </p:nvSpPr>
          <p:spPr bwMode="auto">
            <a:xfrm rot="7320404">
              <a:off x="4893" y="2922"/>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zh-CN" altLang="en-US">
                <a:ea typeface="宋体" charset="-122"/>
              </a:endParaRPr>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zh-CN" altLang="en-US">
                <a:ea typeface="宋体" charset="-122"/>
              </a:endParaRPr>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23" name="Freeform 26"/>
              <p:cNvSpPr>
                <a:spLocks/>
              </p:cNvSpPr>
              <p:nvPr userDrawn="1"/>
            </p:nvSpPr>
            <p:spPr bwMode="auto">
              <a:xfrm rot="7320404">
                <a:off x="5364" y="2874"/>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24" name="Freeform 27"/>
              <p:cNvSpPr>
                <a:spLocks/>
              </p:cNvSpPr>
              <p:nvPr userDrawn="1"/>
            </p:nvSpPr>
            <p:spPr bwMode="auto">
              <a:xfrm rot="7320404">
                <a:off x="5137" y="2999"/>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grpSp>
      <p:sp>
        <p:nvSpPr>
          <p:cNvPr id="25" name="Freeform 28"/>
          <p:cNvSpPr>
            <a:spLocks/>
          </p:cNvSpPr>
          <p:nvPr/>
        </p:nvSpPr>
        <p:spPr bwMode="auto">
          <a:xfrm>
            <a:off x="1201738" y="5054600"/>
            <a:ext cx="907415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zh-CN" altLang="en-US">
              <a:ea typeface="宋体" charset="-122"/>
            </a:endParaRPr>
          </a:p>
        </p:txBody>
      </p:sp>
      <p:sp>
        <p:nvSpPr>
          <p:cNvPr id="26" name="Freeform 29"/>
          <p:cNvSpPr>
            <a:spLocks/>
          </p:cNvSpPr>
          <p:nvPr/>
        </p:nvSpPr>
        <p:spPr bwMode="auto">
          <a:xfrm>
            <a:off x="5434013" y="1930400"/>
            <a:ext cx="1185862"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zh-CN" altLang="en-US">
              <a:ea typeface="宋体" charset="-122"/>
            </a:endParaRPr>
          </a:p>
        </p:txBody>
      </p:sp>
      <p:sp>
        <p:nvSpPr>
          <p:cNvPr id="75779" name="Rectangle 3"/>
          <p:cNvSpPr>
            <a:spLocks noGrp="1" noChangeArrowheads="1"/>
          </p:cNvSpPr>
          <p:nvPr>
            <p:ph type="ctrTitle"/>
          </p:nvPr>
        </p:nvSpPr>
        <p:spPr>
          <a:xfrm>
            <a:off x="1828800" y="1511300"/>
            <a:ext cx="8531225"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zh-CN" altLang="en-US"/>
              <a:t>单击此处编辑母版标题样式</a:t>
            </a:r>
          </a:p>
        </p:txBody>
      </p:sp>
      <p:sp>
        <p:nvSpPr>
          <p:cNvPr id="75780" name="Rectangle 4"/>
          <p:cNvSpPr>
            <a:spLocks noGrp="1" noChangeArrowheads="1"/>
          </p:cNvSpPr>
          <p:nvPr>
            <p:ph type="subTitle" idx="1"/>
          </p:nvPr>
        </p:nvSpPr>
        <p:spPr>
          <a:xfrm>
            <a:off x="2065338" y="4051300"/>
            <a:ext cx="8040687" cy="1003300"/>
          </a:xfrm>
        </p:spPr>
        <p:txBody>
          <a:bodyPr/>
          <a:lstStyle>
            <a:lvl1pPr marL="0" indent="0" algn="ctr">
              <a:buFontTx/>
              <a:buNone/>
              <a:defRPr sz="2800">
                <a:effectLst>
                  <a:outerShdw blurRad="38100" dist="38100" dir="2700000" algn="tl">
                    <a:srgbClr val="C0C0C0"/>
                  </a:outerShdw>
                </a:effectLst>
              </a:defRPr>
            </a:lvl1pPr>
          </a:lstStyle>
          <a:p>
            <a:r>
              <a:rPr lang="zh-CN" altLang="en-US"/>
              <a:t>单击此处编辑母版副标题样式</a:t>
            </a:r>
          </a:p>
        </p:txBody>
      </p:sp>
      <p:sp>
        <p:nvSpPr>
          <p:cNvPr id="27" name="Rectangle 5"/>
          <p:cNvSpPr>
            <a:spLocks noGrp="1" noChangeArrowheads="1"/>
          </p:cNvSpPr>
          <p:nvPr>
            <p:ph type="dt" sz="half" idx="10"/>
          </p:nvPr>
        </p:nvSpPr>
        <p:spPr>
          <a:xfrm>
            <a:off x="914400" y="6248400"/>
            <a:ext cx="2538413" cy="457200"/>
          </a:xfrm>
        </p:spPr>
        <p:txBody>
          <a:bodyPr/>
          <a:lstStyle>
            <a:lvl1pPr>
              <a:defRPr/>
            </a:lvl1pPr>
          </a:lstStyle>
          <a:p>
            <a:pPr>
              <a:defRPr/>
            </a:pPr>
            <a:fld id="{EA5211EC-6E84-4EE3-8874-97BC957D3194}" type="datetimeFigureOut">
              <a:rPr lang="en-US" altLang="zh-CN"/>
              <a:pPr>
                <a:defRPr/>
              </a:pPr>
              <a:t>7/6/2013</a:t>
            </a:fld>
            <a:endParaRPr lang="en-US" altLang="zh-CN"/>
          </a:p>
        </p:txBody>
      </p:sp>
      <p:sp>
        <p:nvSpPr>
          <p:cNvPr id="28" name="Rectangle 6"/>
          <p:cNvSpPr>
            <a:spLocks noGrp="1" noChangeArrowheads="1"/>
          </p:cNvSpPr>
          <p:nvPr>
            <p:ph type="ftr" sz="quarter" idx="11"/>
          </p:nvPr>
        </p:nvSpPr>
        <p:spPr>
          <a:xfrm>
            <a:off x="4164013" y="6248400"/>
            <a:ext cx="3860800" cy="457200"/>
          </a:xfrm>
        </p:spPr>
        <p:txBody>
          <a:bodyPr/>
          <a:lstStyle>
            <a:lvl1pPr>
              <a:defRPr/>
            </a:lvl1pPr>
          </a:lstStyle>
          <a:p>
            <a:pPr>
              <a:defRPr/>
            </a:pPr>
            <a:endParaRPr lang="en-US" altLang="zh-CN"/>
          </a:p>
        </p:txBody>
      </p:sp>
      <p:sp>
        <p:nvSpPr>
          <p:cNvPr id="29" name="Rectangle 7"/>
          <p:cNvSpPr>
            <a:spLocks noGrp="1" noChangeArrowheads="1"/>
          </p:cNvSpPr>
          <p:nvPr>
            <p:ph type="sldNum" sz="quarter" idx="12"/>
          </p:nvPr>
        </p:nvSpPr>
        <p:spPr>
          <a:xfrm>
            <a:off x="8736013" y="6248400"/>
            <a:ext cx="2538412" cy="457200"/>
          </a:xfrm>
        </p:spPr>
        <p:txBody>
          <a:bodyPr/>
          <a:lstStyle>
            <a:lvl1pPr>
              <a:defRPr/>
            </a:lvl1pPr>
          </a:lstStyle>
          <a:p>
            <a:pPr>
              <a:defRPr/>
            </a:pPr>
            <a:fld id="{36297B2F-8DA5-416C-8495-29DD2AB953F4}" type="slidenum">
              <a:rPr lang="zh-CN" altLang="en-US"/>
              <a:pPr>
                <a:defRPr/>
              </a:pPr>
              <a:t>‹#›</a:t>
            </a:fld>
            <a:endParaRPr lang="en-US" altLang="zh-CN"/>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a:ln/>
        </p:spPr>
        <p:txBody>
          <a:bodyPr/>
          <a:lstStyle>
            <a:lvl1pPr>
              <a:defRPr/>
            </a:lvl1pPr>
          </a:lstStyle>
          <a:p>
            <a:pPr>
              <a:defRPr/>
            </a:pPr>
            <a:fld id="{78C0CD87-0EC1-4475-9C93-13C6802B09F8}" type="datetimeFigureOut">
              <a:rPr lang="en-US" altLang="zh-CN"/>
              <a:pPr>
                <a:defRPr/>
              </a:pPr>
              <a:t>7/6/2013</a:t>
            </a:fld>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A294355E-D832-461C-85E7-CA860BD1A9B4}" type="slidenum">
              <a:rPr lang="zh-CN" altLang="en-US"/>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0025"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00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5"/>
          <p:cNvSpPr>
            <a:spLocks noGrp="1" noChangeArrowheads="1"/>
          </p:cNvSpPr>
          <p:nvPr>
            <p:ph type="dt" sz="half" idx="10"/>
          </p:nvPr>
        </p:nvSpPr>
        <p:spPr>
          <a:ln/>
        </p:spPr>
        <p:txBody>
          <a:bodyPr/>
          <a:lstStyle>
            <a:lvl1pPr>
              <a:defRPr/>
            </a:lvl1pPr>
          </a:lstStyle>
          <a:p>
            <a:pPr>
              <a:defRPr/>
            </a:pPr>
            <a:fld id="{4179C6FD-80C2-443D-9DA2-DFECEA58AE80}" type="datetimeFigureOut">
              <a:rPr lang="en-US" altLang="zh-CN"/>
              <a:pPr>
                <a:defRPr/>
              </a:pPr>
              <a:t>7/6/2013</a:t>
            </a:fld>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19BDCB79-F2B1-434F-BA1E-1C4E87EC0809}" type="slidenum">
              <a:rPr lang="zh-CN" altLang="en-US"/>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914400" y="1828800"/>
            <a:ext cx="5053013"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19813" y="1828800"/>
            <a:ext cx="5053012"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dt" sz="half" idx="10"/>
          </p:nvPr>
        </p:nvSpPr>
        <p:spPr>
          <a:ln/>
        </p:spPr>
        <p:txBody>
          <a:bodyPr/>
          <a:lstStyle>
            <a:lvl1pPr>
              <a:defRPr/>
            </a:lvl1pPr>
          </a:lstStyle>
          <a:p>
            <a:pPr>
              <a:defRPr/>
            </a:pPr>
            <a:fld id="{E2A5A8D0-5B51-4B73-9C69-09BDD67A3DE8}" type="datetimeFigureOut">
              <a:rPr lang="en-US" altLang="zh-CN"/>
              <a:pPr>
                <a:defRPr/>
              </a:pPr>
              <a:t>7/6/2013</a:t>
            </a:fld>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92AB21DB-490B-4E7A-B063-6ADA09759BB7}" type="slidenum">
              <a:rPr lang="zh-CN" altLang="en-US"/>
              <a:pPr>
                <a:defRPr/>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69625"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125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125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5"/>
          <p:cNvSpPr>
            <a:spLocks noGrp="1" noChangeArrowheads="1"/>
          </p:cNvSpPr>
          <p:nvPr>
            <p:ph type="dt" sz="half" idx="10"/>
          </p:nvPr>
        </p:nvSpPr>
        <p:spPr>
          <a:ln/>
        </p:spPr>
        <p:txBody>
          <a:bodyPr/>
          <a:lstStyle>
            <a:lvl1pPr>
              <a:defRPr/>
            </a:lvl1pPr>
          </a:lstStyle>
          <a:p>
            <a:pPr>
              <a:defRPr/>
            </a:pPr>
            <a:fld id="{91B4A7E9-47A4-4A70-95AF-D6BED49A26CC}" type="datetimeFigureOut">
              <a:rPr lang="en-US" altLang="zh-CN"/>
              <a:pPr>
                <a:defRPr/>
              </a:pPr>
              <a:t>7/6/2013</a:t>
            </a:fld>
            <a:endParaRPr lang="en-US" altLang="zh-CN"/>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7"/>
          <p:cNvSpPr>
            <a:spLocks noGrp="1" noChangeArrowheads="1"/>
          </p:cNvSpPr>
          <p:nvPr>
            <p:ph type="sldNum" sz="quarter" idx="12"/>
          </p:nvPr>
        </p:nvSpPr>
        <p:spPr>
          <a:ln/>
        </p:spPr>
        <p:txBody>
          <a:bodyPr/>
          <a:lstStyle>
            <a:lvl1pPr>
              <a:defRPr/>
            </a:lvl1pPr>
          </a:lstStyle>
          <a:p>
            <a:pPr>
              <a:defRPr/>
            </a:pPr>
            <a:fld id="{A019C751-37C2-4454-9601-E8B82D885FCC}" type="slidenum">
              <a:rPr lang="zh-CN" altLang="en-US"/>
              <a:pPr>
                <a:defRPr/>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5"/>
          <p:cNvSpPr>
            <a:spLocks noGrp="1" noChangeArrowheads="1"/>
          </p:cNvSpPr>
          <p:nvPr>
            <p:ph type="dt" sz="half" idx="10"/>
          </p:nvPr>
        </p:nvSpPr>
        <p:spPr>
          <a:ln/>
        </p:spPr>
        <p:txBody>
          <a:bodyPr/>
          <a:lstStyle>
            <a:lvl1pPr>
              <a:defRPr/>
            </a:lvl1pPr>
          </a:lstStyle>
          <a:p>
            <a:pPr>
              <a:defRPr/>
            </a:pPr>
            <a:fld id="{491F8A6F-BDC1-47F9-BF5C-9E45B00580A0}" type="datetimeFigureOut">
              <a:rPr lang="en-US" altLang="zh-CN"/>
              <a:pPr>
                <a:defRPr/>
              </a:pPr>
              <a:t>7/6/2013</a:t>
            </a:fld>
            <a:endParaRPr lang="en-US" altLang="zh-CN"/>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7"/>
          <p:cNvSpPr>
            <a:spLocks noGrp="1" noChangeArrowheads="1"/>
          </p:cNvSpPr>
          <p:nvPr>
            <p:ph type="sldNum" sz="quarter" idx="12"/>
          </p:nvPr>
        </p:nvSpPr>
        <p:spPr>
          <a:ln/>
        </p:spPr>
        <p:txBody>
          <a:bodyPr/>
          <a:lstStyle>
            <a:lvl1pPr>
              <a:defRPr/>
            </a:lvl1pPr>
          </a:lstStyle>
          <a:p>
            <a:pPr>
              <a:defRPr/>
            </a:pPr>
            <a:fld id="{E329EAA8-EFE1-4F4F-AFA5-1912497F047C}" type="slidenum">
              <a:rPr lang="zh-CN" altLang="en-US"/>
              <a:pPr>
                <a:defRPr/>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77F74FE0-6085-4343-ADC9-976104FACD3A}" type="datetimeFigureOut">
              <a:rPr lang="en-US" altLang="zh-CN"/>
              <a:pPr>
                <a:defRPr/>
              </a:pPr>
              <a:t>7/6/2013</a:t>
            </a:fld>
            <a:endParaRPr lang="en-US" altLang="zh-CN"/>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7"/>
          <p:cNvSpPr>
            <a:spLocks noGrp="1" noChangeArrowheads="1"/>
          </p:cNvSpPr>
          <p:nvPr>
            <p:ph type="sldNum" sz="quarter" idx="12"/>
          </p:nvPr>
        </p:nvSpPr>
        <p:spPr>
          <a:ln/>
        </p:spPr>
        <p:txBody>
          <a:bodyPr/>
          <a:lstStyle>
            <a:lvl1pPr>
              <a:defRPr/>
            </a:lvl1pPr>
          </a:lstStyle>
          <a:p>
            <a:pPr>
              <a:defRPr/>
            </a:pPr>
            <a:fld id="{E1C6AA08-66CE-4960-A9BA-35CE2669D04A}" type="slidenum">
              <a:rPr lang="zh-CN" altLang="en-US"/>
              <a:pPr>
                <a:defRPr/>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0025"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5675" y="273050"/>
            <a:ext cx="6813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fld id="{545D5926-1696-4F90-A97D-EF1EA3C096EE}" type="datetimeFigureOut">
              <a:rPr lang="en-US" altLang="zh-CN"/>
              <a:pPr>
                <a:defRPr/>
              </a:pPr>
              <a:t>7/6/2013</a:t>
            </a:fld>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93609D61-6DBD-4E52-A1F7-BA5AD1DE9A8A}"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a:ln/>
        </p:spPr>
        <p:txBody>
          <a:bodyPr/>
          <a:lstStyle>
            <a:lvl1pPr>
              <a:defRPr/>
            </a:lvl1pPr>
          </a:lstStyle>
          <a:p>
            <a:pPr>
              <a:defRPr/>
            </a:pPr>
            <a:fld id="{37E57978-629A-4C64-964B-A1CC577333CA}" type="datetimeFigureOut">
              <a:rPr lang="en-US" altLang="zh-CN"/>
              <a:pPr>
                <a:defRPr/>
              </a:pPr>
              <a:t>7/6/2013</a:t>
            </a:fld>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36E1957D-8EDB-4B5F-BFA7-56DF849DBE76}" type="slidenum">
              <a:rPr lang="zh-CN" altLang="en-US"/>
              <a:pPr>
                <a:defRPr/>
              </a:pPr>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3612"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36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fld id="{B3CC4461-8D46-409D-98C9-A7BA55A34E35}" type="datetimeFigureOut">
              <a:rPr lang="en-US" altLang="zh-CN"/>
              <a:pPr>
                <a:defRPr/>
              </a:pPr>
              <a:t>7/6/2013</a:t>
            </a:fld>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15E7D4E2-73C6-4D4B-858B-248454657925}" type="slidenum">
              <a:rPr lang="zh-CN" altLang="en-US"/>
              <a:pPr>
                <a:defRPr/>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a:ln/>
        </p:spPr>
        <p:txBody>
          <a:bodyPr/>
          <a:lstStyle>
            <a:lvl1pPr>
              <a:defRPr/>
            </a:lvl1pPr>
          </a:lstStyle>
          <a:p>
            <a:pPr>
              <a:defRPr/>
            </a:pPr>
            <a:fld id="{46693226-7BE3-4749-B0D5-AE13DEEDBF4B}" type="datetimeFigureOut">
              <a:rPr lang="en-US" altLang="zh-CN"/>
              <a:pPr>
                <a:defRPr/>
              </a:pPr>
              <a:t>7/6/2013</a:t>
            </a:fld>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7E5D2B03-05CA-4891-A321-FD8B6FAB0A34}" type="slidenum">
              <a:rPr lang="zh-CN" altLang="en-US"/>
              <a:pPr>
                <a:defRPr/>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09013" y="152400"/>
            <a:ext cx="2563812" cy="53340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914400" y="152400"/>
            <a:ext cx="7542213" cy="53340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a:ln/>
        </p:spPr>
        <p:txBody>
          <a:bodyPr/>
          <a:lstStyle>
            <a:lvl1pPr>
              <a:defRPr/>
            </a:lvl1pPr>
          </a:lstStyle>
          <a:p>
            <a:pPr>
              <a:defRPr/>
            </a:pPr>
            <a:fld id="{D3E8DDCE-C261-40B0-AC85-ED17A803DFD5}" type="datetimeFigureOut">
              <a:rPr lang="en-US" altLang="zh-CN"/>
              <a:pPr>
                <a:defRPr/>
              </a:pPr>
              <a:t>7/6/2013</a:t>
            </a:fld>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70945EBA-55E9-43F0-9652-5EF49C242B74}" type="slidenum">
              <a:rPr lang="zh-CN" altLang="en-US"/>
              <a:pPr>
                <a:defRPr/>
              </a:pPr>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Freeform 2"/>
          <p:cNvSpPr>
            <a:spLocks/>
          </p:cNvSpPr>
          <p:nvPr/>
        </p:nvSpPr>
        <p:spPr bwMode="blackWhite">
          <a:xfrm>
            <a:off x="26988" y="12700"/>
            <a:ext cx="11858625"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zh-CN" altLang="en-US">
              <a:ea typeface="宋体" charset="-122"/>
            </a:endParaRPr>
          </a:p>
        </p:txBody>
      </p:sp>
      <p:grpSp>
        <p:nvGrpSpPr>
          <p:cNvPr id="5" name="Group 8"/>
          <p:cNvGrpSpPr>
            <a:grpSpLocks/>
          </p:cNvGrpSpPr>
          <p:nvPr/>
        </p:nvGrpSpPr>
        <p:grpSpPr bwMode="auto">
          <a:xfrm>
            <a:off x="260350" y="234950"/>
            <a:ext cx="5048250"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zh-CN" altLang="en-US">
                <a:ea typeface="宋体" charset="-122"/>
              </a:endParaRPr>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zh-CN" altLang="en-US">
                <a:ea typeface="宋体" charset="-122"/>
              </a:endParaRPr>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zh-CN" altLang="en-US">
                <a:ea typeface="宋体" charset="-122"/>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grpSp>
      <p:grpSp>
        <p:nvGrpSpPr>
          <p:cNvPr id="15" name="Group 18"/>
          <p:cNvGrpSpPr>
            <a:grpSpLocks/>
          </p:cNvGrpSpPr>
          <p:nvPr/>
        </p:nvGrpSpPr>
        <p:grpSpPr bwMode="auto">
          <a:xfrm>
            <a:off x="10550525" y="4368800"/>
            <a:ext cx="99060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zh-CN" altLang="en-US">
                <a:ea typeface="宋体" charset="-122"/>
              </a:endParaRPr>
            </a:p>
          </p:txBody>
        </p:sp>
        <p:sp>
          <p:nvSpPr>
            <p:cNvPr id="17" name="Freeform 20"/>
            <p:cNvSpPr>
              <a:spLocks/>
            </p:cNvSpPr>
            <p:nvPr userDrawn="1"/>
          </p:nvSpPr>
          <p:spPr bwMode="auto">
            <a:xfrm rot="7320404">
              <a:off x="4893" y="2922"/>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zh-CN" altLang="en-US">
                <a:ea typeface="宋体" charset="-122"/>
              </a:endParaRPr>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zh-CN" altLang="en-US">
                <a:ea typeface="宋体" charset="-122"/>
              </a:endParaRPr>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23" name="Freeform 26"/>
              <p:cNvSpPr>
                <a:spLocks/>
              </p:cNvSpPr>
              <p:nvPr userDrawn="1"/>
            </p:nvSpPr>
            <p:spPr bwMode="auto">
              <a:xfrm rot="7320404">
                <a:off x="5364" y="2874"/>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24" name="Freeform 27"/>
              <p:cNvSpPr>
                <a:spLocks/>
              </p:cNvSpPr>
              <p:nvPr userDrawn="1"/>
            </p:nvSpPr>
            <p:spPr bwMode="auto">
              <a:xfrm rot="7320404">
                <a:off x="5137" y="2999"/>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grpSp>
      <p:sp>
        <p:nvSpPr>
          <p:cNvPr id="25" name="Freeform 28"/>
          <p:cNvSpPr>
            <a:spLocks/>
          </p:cNvSpPr>
          <p:nvPr/>
        </p:nvSpPr>
        <p:spPr bwMode="auto">
          <a:xfrm>
            <a:off x="1201738" y="5054600"/>
            <a:ext cx="907415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zh-CN" altLang="en-US">
              <a:ea typeface="宋体" charset="-122"/>
            </a:endParaRPr>
          </a:p>
        </p:txBody>
      </p:sp>
      <p:sp>
        <p:nvSpPr>
          <p:cNvPr id="26" name="Freeform 29"/>
          <p:cNvSpPr>
            <a:spLocks/>
          </p:cNvSpPr>
          <p:nvPr/>
        </p:nvSpPr>
        <p:spPr bwMode="auto">
          <a:xfrm>
            <a:off x="5434013" y="1930400"/>
            <a:ext cx="1185862"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zh-CN" altLang="en-US">
              <a:ea typeface="宋体" charset="-122"/>
            </a:endParaRPr>
          </a:p>
        </p:txBody>
      </p:sp>
      <p:sp>
        <p:nvSpPr>
          <p:cNvPr id="78851" name="Rectangle 3"/>
          <p:cNvSpPr>
            <a:spLocks noGrp="1" noChangeArrowheads="1"/>
          </p:cNvSpPr>
          <p:nvPr>
            <p:ph type="ctrTitle"/>
          </p:nvPr>
        </p:nvSpPr>
        <p:spPr>
          <a:xfrm>
            <a:off x="1828800" y="1511300"/>
            <a:ext cx="8531225"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zh-CN" altLang="en-US"/>
              <a:t>单击此处编辑母版标题样式</a:t>
            </a:r>
          </a:p>
        </p:txBody>
      </p:sp>
      <p:sp>
        <p:nvSpPr>
          <p:cNvPr id="78852" name="Rectangle 4"/>
          <p:cNvSpPr>
            <a:spLocks noGrp="1" noChangeArrowheads="1"/>
          </p:cNvSpPr>
          <p:nvPr>
            <p:ph type="subTitle" idx="1"/>
          </p:nvPr>
        </p:nvSpPr>
        <p:spPr>
          <a:xfrm>
            <a:off x="2065338" y="4051300"/>
            <a:ext cx="8040687" cy="1003300"/>
          </a:xfrm>
        </p:spPr>
        <p:txBody>
          <a:bodyPr/>
          <a:lstStyle>
            <a:lvl1pPr marL="0" indent="0" algn="ctr">
              <a:buFontTx/>
              <a:buNone/>
              <a:defRPr sz="2800">
                <a:effectLst>
                  <a:outerShdw blurRad="38100" dist="38100" dir="2700000" algn="tl">
                    <a:srgbClr val="C0C0C0"/>
                  </a:outerShdw>
                </a:effectLst>
              </a:defRPr>
            </a:lvl1pPr>
          </a:lstStyle>
          <a:p>
            <a:r>
              <a:rPr lang="zh-CN" altLang="en-US"/>
              <a:t>单击此处编辑母版副标题样式</a:t>
            </a:r>
          </a:p>
        </p:txBody>
      </p:sp>
      <p:sp>
        <p:nvSpPr>
          <p:cNvPr id="27" name="Rectangle 5"/>
          <p:cNvSpPr>
            <a:spLocks noGrp="1" noChangeArrowheads="1"/>
          </p:cNvSpPr>
          <p:nvPr>
            <p:ph type="dt" sz="half" idx="10"/>
          </p:nvPr>
        </p:nvSpPr>
        <p:spPr>
          <a:xfrm>
            <a:off x="914400" y="6248400"/>
            <a:ext cx="2538413" cy="457200"/>
          </a:xfrm>
        </p:spPr>
        <p:txBody>
          <a:bodyPr/>
          <a:lstStyle>
            <a:lvl1pPr>
              <a:defRPr/>
            </a:lvl1pPr>
          </a:lstStyle>
          <a:p>
            <a:pPr>
              <a:defRPr/>
            </a:pPr>
            <a:fld id="{1070112B-5645-4D90-B3E5-4F203D1F4327}" type="datetimeFigureOut">
              <a:rPr lang="en-US" altLang="zh-CN"/>
              <a:pPr>
                <a:defRPr/>
              </a:pPr>
              <a:t>7/6/2013</a:t>
            </a:fld>
            <a:endParaRPr lang="en-US" altLang="zh-CN"/>
          </a:p>
        </p:txBody>
      </p:sp>
      <p:sp>
        <p:nvSpPr>
          <p:cNvPr id="28" name="Rectangle 6"/>
          <p:cNvSpPr>
            <a:spLocks noGrp="1" noChangeArrowheads="1"/>
          </p:cNvSpPr>
          <p:nvPr>
            <p:ph type="ftr" sz="quarter" idx="11"/>
          </p:nvPr>
        </p:nvSpPr>
        <p:spPr>
          <a:xfrm>
            <a:off x="4164013" y="6248400"/>
            <a:ext cx="3860800" cy="457200"/>
          </a:xfrm>
        </p:spPr>
        <p:txBody>
          <a:bodyPr/>
          <a:lstStyle>
            <a:lvl1pPr>
              <a:defRPr/>
            </a:lvl1pPr>
          </a:lstStyle>
          <a:p>
            <a:pPr>
              <a:defRPr/>
            </a:pPr>
            <a:endParaRPr lang="en-US" altLang="zh-CN"/>
          </a:p>
        </p:txBody>
      </p:sp>
      <p:sp>
        <p:nvSpPr>
          <p:cNvPr id="29" name="Rectangle 7"/>
          <p:cNvSpPr>
            <a:spLocks noGrp="1" noChangeArrowheads="1"/>
          </p:cNvSpPr>
          <p:nvPr>
            <p:ph type="sldNum" sz="quarter" idx="12"/>
          </p:nvPr>
        </p:nvSpPr>
        <p:spPr>
          <a:xfrm>
            <a:off x="8736013" y="6248400"/>
            <a:ext cx="2538412" cy="457200"/>
          </a:xfrm>
        </p:spPr>
        <p:txBody>
          <a:bodyPr/>
          <a:lstStyle>
            <a:lvl1pPr>
              <a:defRPr/>
            </a:lvl1pPr>
          </a:lstStyle>
          <a:p>
            <a:pPr>
              <a:defRPr/>
            </a:pPr>
            <a:fld id="{5C21EC62-AA20-485B-8164-5E82D0521145}" type="slidenum">
              <a:rPr lang="zh-CN" altLang="en-US"/>
              <a:pPr>
                <a:defRPr/>
              </a:pPr>
              <a:t>‹#›</a:t>
            </a:fld>
            <a:endParaRPr lang="en-US" altLang="zh-CN"/>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a:ln/>
        </p:spPr>
        <p:txBody>
          <a:bodyPr/>
          <a:lstStyle>
            <a:lvl1pPr>
              <a:defRPr/>
            </a:lvl1pPr>
          </a:lstStyle>
          <a:p>
            <a:pPr>
              <a:defRPr/>
            </a:pPr>
            <a:fld id="{02FD9CDC-E186-4C19-8684-C002E22B2E16}" type="datetimeFigureOut">
              <a:rPr lang="en-US" altLang="zh-CN"/>
              <a:pPr>
                <a:defRPr/>
              </a:pPr>
              <a:t>7/6/2013</a:t>
            </a:fld>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37ABEDD1-554F-45F6-97D6-B9ADCEDD02AB}" type="slidenum">
              <a:rPr lang="zh-CN" altLang="en-US"/>
              <a:pPr>
                <a:defRPr/>
              </a:pPr>
              <a:t>‹#›</a:t>
            </a:fld>
            <a:endParaRPr lang="en-US"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0025"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00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5"/>
          <p:cNvSpPr>
            <a:spLocks noGrp="1" noChangeArrowheads="1"/>
          </p:cNvSpPr>
          <p:nvPr>
            <p:ph type="dt" sz="half" idx="10"/>
          </p:nvPr>
        </p:nvSpPr>
        <p:spPr>
          <a:ln/>
        </p:spPr>
        <p:txBody>
          <a:bodyPr/>
          <a:lstStyle>
            <a:lvl1pPr>
              <a:defRPr/>
            </a:lvl1pPr>
          </a:lstStyle>
          <a:p>
            <a:pPr>
              <a:defRPr/>
            </a:pPr>
            <a:fld id="{CD166430-6750-48E5-A3B3-184E9BCEEA5E}" type="datetimeFigureOut">
              <a:rPr lang="en-US" altLang="zh-CN"/>
              <a:pPr>
                <a:defRPr/>
              </a:pPr>
              <a:t>7/6/2013</a:t>
            </a:fld>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68A2082C-609C-40B4-BAD7-2CE12B8AB575}" type="slidenum">
              <a:rPr lang="zh-CN" altLang="en-US"/>
              <a:pPr>
                <a:defRPr/>
              </a:pPr>
              <a:t>‹#›</a:t>
            </a:fld>
            <a:endParaRPr lang="en-US" alt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914400" y="1828800"/>
            <a:ext cx="5053013"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19813" y="1828800"/>
            <a:ext cx="5053012"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dt" sz="half" idx="10"/>
          </p:nvPr>
        </p:nvSpPr>
        <p:spPr>
          <a:ln/>
        </p:spPr>
        <p:txBody>
          <a:bodyPr/>
          <a:lstStyle>
            <a:lvl1pPr>
              <a:defRPr/>
            </a:lvl1pPr>
          </a:lstStyle>
          <a:p>
            <a:pPr>
              <a:defRPr/>
            </a:pPr>
            <a:fld id="{C5B5DF63-3DBB-4F5F-A486-E05E1A4DE047}" type="datetimeFigureOut">
              <a:rPr lang="en-US" altLang="zh-CN"/>
              <a:pPr>
                <a:defRPr/>
              </a:pPr>
              <a:t>7/6/2013</a:t>
            </a:fld>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907CE671-A174-4476-8A8B-472EE676F920}" type="slidenum">
              <a:rPr lang="zh-CN" altLang="en-US"/>
              <a:pPr>
                <a:defRPr/>
              </a:pPr>
              <a:t>‹#›</a:t>
            </a:fld>
            <a:endParaRPr lang="en-US" alt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69625"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125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125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5"/>
          <p:cNvSpPr>
            <a:spLocks noGrp="1" noChangeArrowheads="1"/>
          </p:cNvSpPr>
          <p:nvPr>
            <p:ph type="dt" sz="half" idx="10"/>
          </p:nvPr>
        </p:nvSpPr>
        <p:spPr>
          <a:ln/>
        </p:spPr>
        <p:txBody>
          <a:bodyPr/>
          <a:lstStyle>
            <a:lvl1pPr>
              <a:defRPr/>
            </a:lvl1pPr>
          </a:lstStyle>
          <a:p>
            <a:pPr>
              <a:defRPr/>
            </a:pPr>
            <a:fld id="{C17B71DB-8AAE-42BD-8AC1-3F534627A3D2}" type="datetimeFigureOut">
              <a:rPr lang="en-US" altLang="zh-CN"/>
              <a:pPr>
                <a:defRPr/>
              </a:pPr>
              <a:t>7/6/2013</a:t>
            </a:fld>
            <a:endParaRPr lang="en-US" altLang="zh-CN"/>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7"/>
          <p:cNvSpPr>
            <a:spLocks noGrp="1" noChangeArrowheads="1"/>
          </p:cNvSpPr>
          <p:nvPr>
            <p:ph type="sldNum" sz="quarter" idx="12"/>
          </p:nvPr>
        </p:nvSpPr>
        <p:spPr>
          <a:ln/>
        </p:spPr>
        <p:txBody>
          <a:bodyPr/>
          <a:lstStyle>
            <a:lvl1pPr>
              <a:defRPr/>
            </a:lvl1pPr>
          </a:lstStyle>
          <a:p>
            <a:pPr>
              <a:defRPr/>
            </a:pPr>
            <a:fld id="{D0740F40-CFF4-47E7-A741-4407B6B7B9C9}" type="slidenum">
              <a:rPr lang="zh-CN" altLang="en-US"/>
              <a:pPr>
                <a:defRPr/>
              </a:pPr>
              <a:t>‹#›</a:t>
            </a:fld>
            <a:endParaRPr lang="en-US"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5"/>
          <p:cNvSpPr>
            <a:spLocks noGrp="1" noChangeArrowheads="1"/>
          </p:cNvSpPr>
          <p:nvPr>
            <p:ph type="dt" sz="half" idx="10"/>
          </p:nvPr>
        </p:nvSpPr>
        <p:spPr>
          <a:ln/>
        </p:spPr>
        <p:txBody>
          <a:bodyPr/>
          <a:lstStyle>
            <a:lvl1pPr>
              <a:defRPr/>
            </a:lvl1pPr>
          </a:lstStyle>
          <a:p>
            <a:pPr>
              <a:defRPr/>
            </a:pPr>
            <a:fld id="{D261AC15-1F55-4F3D-A700-ECDC86269E1B}" type="datetimeFigureOut">
              <a:rPr lang="en-US" altLang="zh-CN"/>
              <a:pPr>
                <a:defRPr/>
              </a:pPr>
              <a:t>7/6/2013</a:t>
            </a:fld>
            <a:endParaRPr lang="en-US" altLang="zh-CN"/>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7"/>
          <p:cNvSpPr>
            <a:spLocks noGrp="1" noChangeArrowheads="1"/>
          </p:cNvSpPr>
          <p:nvPr>
            <p:ph type="sldNum" sz="quarter" idx="12"/>
          </p:nvPr>
        </p:nvSpPr>
        <p:spPr>
          <a:ln/>
        </p:spPr>
        <p:txBody>
          <a:bodyPr/>
          <a:lstStyle>
            <a:lvl1pPr>
              <a:defRPr/>
            </a:lvl1pPr>
          </a:lstStyle>
          <a:p>
            <a:pPr>
              <a:defRPr/>
            </a:pPr>
            <a:fld id="{D8513E55-A10C-4943-A405-A2A99FA886D4}" type="slidenum">
              <a:rPr lang="zh-CN" altLang="en-US"/>
              <a:pPr>
                <a:defRPr/>
              </a:pPr>
              <a:t>‹#›</a:t>
            </a:fld>
            <a:endParaRPr lang="en-US" altLang="zh-C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81FA32FE-AD50-42FB-9A1F-95F5C9266FEB}" type="datetimeFigureOut">
              <a:rPr lang="en-US" altLang="zh-CN"/>
              <a:pPr>
                <a:defRPr/>
              </a:pPr>
              <a:t>7/6/2013</a:t>
            </a:fld>
            <a:endParaRPr lang="en-US" altLang="zh-CN"/>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7"/>
          <p:cNvSpPr>
            <a:spLocks noGrp="1" noChangeArrowheads="1"/>
          </p:cNvSpPr>
          <p:nvPr>
            <p:ph type="sldNum" sz="quarter" idx="12"/>
          </p:nvPr>
        </p:nvSpPr>
        <p:spPr>
          <a:ln/>
        </p:spPr>
        <p:txBody>
          <a:bodyPr/>
          <a:lstStyle>
            <a:lvl1pPr>
              <a:defRPr/>
            </a:lvl1pPr>
          </a:lstStyle>
          <a:p>
            <a:pPr>
              <a:defRPr/>
            </a:pPr>
            <a:fld id="{2C8F95AF-0B08-4C47-89E5-96332ECDA0F4}" type="slidenum">
              <a:rPr lang="zh-CN" altLang="en-US"/>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0025"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00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5"/>
          <p:cNvSpPr>
            <a:spLocks noGrp="1" noChangeArrowheads="1"/>
          </p:cNvSpPr>
          <p:nvPr>
            <p:ph type="dt" sz="half" idx="10"/>
          </p:nvPr>
        </p:nvSpPr>
        <p:spPr>
          <a:ln/>
        </p:spPr>
        <p:txBody>
          <a:bodyPr/>
          <a:lstStyle>
            <a:lvl1pPr>
              <a:defRPr/>
            </a:lvl1pPr>
          </a:lstStyle>
          <a:p>
            <a:pPr>
              <a:defRPr/>
            </a:pPr>
            <a:fld id="{C637153B-A548-4FBA-85EA-E6E402F9E402}" type="datetimeFigureOut">
              <a:rPr lang="en-US" altLang="zh-CN"/>
              <a:pPr>
                <a:defRPr/>
              </a:pPr>
              <a:t>7/6/2013</a:t>
            </a:fld>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8F84142D-5814-4C3F-95F5-F24DA62CB658}" type="slidenum">
              <a:rPr lang="zh-CN" altLang="en-US"/>
              <a:pPr>
                <a:defRPr/>
              </a:pPr>
              <a:t>‹#›</a:t>
            </a:fld>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0025"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5675" y="273050"/>
            <a:ext cx="6813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fld id="{701F7E2D-A62C-4999-8099-BAB5EE6E0574}" type="datetimeFigureOut">
              <a:rPr lang="en-US" altLang="zh-CN"/>
              <a:pPr>
                <a:defRPr/>
              </a:pPr>
              <a:t>7/6/2013</a:t>
            </a:fld>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17065557-128B-43B5-9FC6-C9F8C3F2BD2C}" type="slidenum">
              <a:rPr lang="zh-CN" altLang="en-US"/>
              <a:pPr>
                <a:defRPr/>
              </a:pPr>
              <a:t>‹#›</a:t>
            </a:fld>
            <a:endParaRPr lang="en-US" altLang="zh-C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3612"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36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fld id="{10E13252-A82F-414F-8A85-E3F599B5301C}" type="datetimeFigureOut">
              <a:rPr lang="en-US" altLang="zh-CN"/>
              <a:pPr>
                <a:defRPr/>
              </a:pPr>
              <a:t>7/6/2013</a:t>
            </a:fld>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A67B13F1-3CEF-464E-BC9D-94601402C676}" type="slidenum">
              <a:rPr lang="zh-CN" altLang="en-US"/>
              <a:pPr>
                <a:defRPr/>
              </a:pPr>
              <a:t>‹#›</a:t>
            </a:fld>
            <a:endParaRPr lang="en-US"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a:ln/>
        </p:spPr>
        <p:txBody>
          <a:bodyPr/>
          <a:lstStyle>
            <a:lvl1pPr>
              <a:defRPr/>
            </a:lvl1pPr>
          </a:lstStyle>
          <a:p>
            <a:pPr>
              <a:defRPr/>
            </a:pPr>
            <a:fld id="{4998A97D-80E3-480B-88C8-579C564BD645}" type="datetimeFigureOut">
              <a:rPr lang="en-US" altLang="zh-CN"/>
              <a:pPr>
                <a:defRPr/>
              </a:pPr>
              <a:t>7/6/2013</a:t>
            </a:fld>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8BFDD185-1801-49A2-B96F-0CB4EC962668}" type="slidenum">
              <a:rPr lang="zh-CN" altLang="en-US"/>
              <a:pPr>
                <a:defRPr/>
              </a:pPr>
              <a:t>‹#›</a:t>
            </a:fld>
            <a:endParaRPr lang="en-US" altLang="zh-C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09013" y="152400"/>
            <a:ext cx="2563812" cy="53340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914400" y="152400"/>
            <a:ext cx="7542213" cy="53340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a:ln/>
        </p:spPr>
        <p:txBody>
          <a:bodyPr/>
          <a:lstStyle>
            <a:lvl1pPr>
              <a:defRPr/>
            </a:lvl1pPr>
          </a:lstStyle>
          <a:p>
            <a:pPr>
              <a:defRPr/>
            </a:pPr>
            <a:fld id="{65BCB7C9-03DE-4DE1-ACD9-94B167FA7930}" type="datetimeFigureOut">
              <a:rPr lang="en-US" altLang="zh-CN"/>
              <a:pPr>
                <a:defRPr/>
              </a:pPr>
              <a:t>7/6/2013</a:t>
            </a:fld>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81222B73-077B-42E8-A4B1-BB7C1036BB8B}" type="slidenum">
              <a:rPr lang="zh-CN" altLang="en-US"/>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914400" y="1828800"/>
            <a:ext cx="5053013"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19813" y="1828800"/>
            <a:ext cx="5053012"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dt" sz="half" idx="10"/>
          </p:nvPr>
        </p:nvSpPr>
        <p:spPr>
          <a:ln/>
        </p:spPr>
        <p:txBody>
          <a:bodyPr/>
          <a:lstStyle>
            <a:lvl1pPr>
              <a:defRPr/>
            </a:lvl1pPr>
          </a:lstStyle>
          <a:p>
            <a:pPr>
              <a:defRPr/>
            </a:pPr>
            <a:fld id="{C562D7DD-9E7D-43E6-8655-0A13F0B7574A}" type="datetimeFigureOut">
              <a:rPr lang="en-US" altLang="zh-CN"/>
              <a:pPr>
                <a:defRPr/>
              </a:pPr>
              <a:t>7/6/2013</a:t>
            </a:fld>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257D6475-9D3D-4A69-9427-EFC2D8F3A3DD}" type="slidenum">
              <a:rPr lang="zh-CN" altLang="en-US"/>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69625"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125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125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5"/>
          <p:cNvSpPr>
            <a:spLocks noGrp="1" noChangeArrowheads="1"/>
          </p:cNvSpPr>
          <p:nvPr>
            <p:ph type="dt" sz="half" idx="10"/>
          </p:nvPr>
        </p:nvSpPr>
        <p:spPr>
          <a:ln/>
        </p:spPr>
        <p:txBody>
          <a:bodyPr/>
          <a:lstStyle>
            <a:lvl1pPr>
              <a:defRPr/>
            </a:lvl1pPr>
          </a:lstStyle>
          <a:p>
            <a:pPr>
              <a:defRPr/>
            </a:pPr>
            <a:fld id="{63A20A3A-01D7-430C-BF69-29A8BCBF9E01}" type="datetimeFigureOut">
              <a:rPr lang="en-US" altLang="zh-CN"/>
              <a:pPr>
                <a:defRPr/>
              </a:pPr>
              <a:t>7/6/2013</a:t>
            </a:fld>
            <a:endParaRPr lang="en-US" altLang="zh-CN"/>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7"/>
          <p:cNvSpPr>
            <a:spLocks noGrp="1" noChangeArrowheads="1"/>
          </p:cNvSpPr>
          <p:nvPr>
            <p:ph type="sldNum" sz="quarter" idx="12"/>
          </p:nvPr>
        </p:nvSpPr>
        <p:spPr>
          <a:ln/>
        </p:spPr>
        <p:txBody>
          <a:bodyPr/>
          <a:lstStyle>
            <a:lvl1pPr>
              <a:defRPr/>
            </a:lvl1pPr>
          </a:lstStyle>
          <a:p>
            <a:pPr>
              <a:defRPr/>
            </a:pPr>
            <a:fld id="{01FFCE4F-417E-4642-A73F-EEEF67F8FDC1}" type="slidenum">
              <a:rPr lang="zh-CN" altLang="en-US"/>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5"/>
          <p:cNvSpPr>
            <a:spLocks noGrp="1" noChangeArrowheads="1"/>
          </p:cNvSpPr>
          <p:nvPr>
            <p:ph type="dt" sz="half" idx="10"/>
          </p:nvPr>
        </p:nvSpPr>
        <p:spPr>
          <a:ln/>
        </p:spPr>
        <p:txBody>
          <a:bodyPr/>
          <a:lstStyle>
            <a:lvl1pPr>
              <a:defRPr/>
            </a:lvl1pPr>
          </a:lstStyle>
          <a:p>
            <a:pPr>
              <a:defRPr/>
            </a:pPr>
            <a:fld id="{08FBECC7-BA02-4D58-BE63-F511E2F542A4}" type="datetimeFigureOut">
              <a:rPr lang="en-US" altLang="zh-CN"/>
              <a:pPr>
                <a:defRPr/>
              </a:pPr>
              <a:t>7/6/2013</a:t>
            </a:fld>
            <a:endParaRPr lang="en-US" altLang="zh-CN"/>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7"/>
          <p:cNvSpPr>
            <a:spLocks noGrp="1" noChangeArrowheads="1"/>
          </p:cNvSpPr>
          <p:nvPr>
            <p:ph type="sldNum" sz="quarter" idx="12"/>
          </p:nvPr>
        </p:nvSpPr>
        <p:spPr>
          <a:ln/>
        </p:spPr>
        <p:txBody>
          <a:bodyPr/>
          <a:lstStyle>
            <a:lvl1pPr>
              <a:defRPr/>
            </a:lvl1pPr>
          </a:lstStyle>
          <a:p>
            <a:pPr>
              <a:defRPr/>
            </a:pPr>
            <a:fld id="{33182A14-3F56-451B-9B7A-753D6EA1756D}" type="slidenum">
              <a:rPr lang="zh-CN" altLang="en-US"/>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163BA2DD-BC94-41E9-AFFD-5A4368760013}" type="datetimeFigureOut">
              <a:rPr lang="en-US" altLang="zh-CN"/>
              <a:pPr>
                <a:defRPr/>
              </a:pPr>
              <a:t>7/6/2013</a:t>
            </a:fld>
            <a:endParaRPr lang="en-US" altLang="zh-CN"/>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7"/>
          <p:cNvSpPr>
            <a:spLocks noGrp="1" noChangeArrowheads="1"/>
          </p:cNvSpPr>
          <p:nvPr>
            <p:ph type="sldNum" sz="quarter" idx="12"/>
          </p:nvPr>
        </p:nvSpPr>
        <p:spPr>
          <a:ln/>
        </p:spPr>
        <p:txBody>
          <a:bodyPr/>
          <a:lstStyle>
            <a:lvl1pPr>
              <a:defRPr/>
            </a:lvl1pPr>
          </a:lstStyle>
          <a:p>
            <a:pPr>
              <a:defRPr/>
            </a:pPr>
            <a:fld id="{FF076993-06CD-47FC-9E5D-0C138C99586A}" type="slidenum">
              <a:rPr lang="zh-CN" altLang="en-US"/>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0025"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5675" y="273050"/>
            <a:ext cx="6813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fld id="{E4D05C22-8282-4433-ADD6-3293A851A9B2}" type="datetimeFigureOut">
              <a:rPr lang="en-US" altLang="zh-CN"/>
              <a:pPr>
                <a:defRPr/>
              </a:pPr>
              <a:t>7/6/2013</a:t>
            </a:fld>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D7F8A187-F104-4CB7-8A93-F39BC8B7840B}" type="slidenum">
              <a:rPr lang="zh-CN" altLang="en-US"/>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3612"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36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fld id="{139AFD8A-FABA-4382-9670-2EB1DF38EA0C}" type="datetimeFigureOut">
              <a:rPr lang="en-US" altLang="zh-CN"/>
              <a:pPr>
                <a:defRPr/>
              </a:pPr>
              <a:t>7/6/2013</a:t>
            </a:fld>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07A99A2A-39C8-493C-BCD5-B3A8DF639AFB}" type="slidenum">
              <a:rPr lang="zh-CN" altLang="en-US"/>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Freeform 2"/>
          <p:cNvSpPr>
            <a:spLocks/>
          </p:cNvSpPr>
          <p:nvPr/>
        </p:nvSpPr>
        <p:spPr bwMode="auto">
          <a:xfrm rot="-3172564">
            <a:off x="10561638" y="-361950"/>
            <a:ext cx="1162050" cy="2778125"/>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zh-CN" altLang="en-US">
              <a:ea typeface="宋体" charset="-122"/>
            </a:endParaRPr>
          </a:p>
        </p:txBody>
      </p:sp>
      <p:sp>
        <p:nvSpPr>
          <p:cNvPr id="1027" name="Rectangle 3"/>
          <p:cNvSpPr>
            <a:spLocks noGrp="1" noChangeArrowheads="1"/>
          </p:cNvSpPr>
          <p:nvPr>
            <p:ph type="title"/>
          </p:nvPr>
        </p:nvSpPr>
        <p:spPr bwMode="auto">
          <a:xfrm>
            <a:off x="914400" y="152400"/>
            <a:ext cx="9158288"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8" name="Rectangle 4"/>
          <p:cNvSpPr>
            <a:spLocks noGrp="1" noChangeArrowheads="1"/>
          </p:cNvSpPr>
          <p:nvPr>
            <p:ph type="body" idx="1"/>
          </p:nvPr>
        </p:nvSpPr>
        <p:spPr bwMode="auto">
          <a:xfrm>
            <a:off x="914400" y="1828800"/>
            <a:ext cx="10258425"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72709" name="Rectangle 5"/>
          <p:cNvSpPr>
            <a:spLocks noGrp="1" noChangeArrowheads="1"/>
          </p:cNvSpPr>
          <p:nvPr>
            <p:ph type="dt" sz="half" idx="2"/>
          </p:nvPr>
        </p:nvSpPr>
        <p:spPr bwMode="auto">
          <a:xfrm>
            <a:off x="1828800" y="6248400"/>
            <a:ext cx="2538413"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宋体" charset="-122"/>
              </a:defRPr>
            </a:lvl1pPr>
          </a:lstStyle>
          <a:p>
            <a:pPr>
              <a:defRPr/>
            </a:pPr>
            <a:fld id="{A59D60DC-7036-4909-8DC7-35D3A6711857}" type="datetimeFigureOut">
              <a:rPr lang="en-US" altLang="zh-CN"/>
              <a:pPr>
                <a:defRPr/>
              </a:pPr>
              <a:t>7/6/2013</a:t>
            </a:fld>
            <a:endParaRPr lang="en-US" altLang="zh-CN"/>
          </a:p>
        </p:txBody>
      </p:sp>
      <p:sp>
        <p:nvSpPr>
          <p:cNvPr id="72710" name="Rectangle 6"/>
          <p:cNvSpPr>
            <a:spLocks noGrp="1" noChangeArrowheads="1"/>
          </p:cNvSpPr>
          <p:nvPr>
            <p:ph type="ftr" sz="quarter" idx="3"/>
          </p:nvPr>
        </p:nvSpPr>
        <p:spPr bwMode="auto">
          <a:xfrm>
            <a:off x="4740275" y="6248400"/>
            <a:ext cx="3859213"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ea typeface="宋体" charset="-122"/>
              </a:defRPr>
            </a:lvl1pPr>
          </a:lstStyle>
          <a:p>
            <a:pPr>
              <a:defRPr/>
            </a:pPr>
            <a:endParaRPr lang="en-US" altLang="zh-CN"/>
          </a:p>
        </p:txBody>
      </p:sp>
      <p:sp>
        <p:nvSpPr>
          <p:cNvPr id="72711" name="Rectangle 7"/>
          <p:cNvSpPr>
            <a:spLocks noGrp="1" noChangeArrowheads="1"/>
          </p:cNvSpPr>
          <p:nvPr>
            <p:ph type="sldNum" sz="quarter" idx="4"/>
          </p:nvPr>
        </p:nvSpPr>
        <p:spPr bwMode="auto">
          <a:xfrm>
            <a:off x="8955088"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ea typeface="宋体" charset="-122"/>
              </a:defRPr>
            </a:lvl1pPr>
          </a:lstStyle>
          <a:p>
            <a:pPr>
              <a:defRPr/>
            </a:pPr>
            <a:fld id="{EEFE473D-BD1C-43FC-9CA5-760465731ABE}" type="slidenum">
              <a:rPr lang="zh-CN" altLang="en-US"/>
              <a:pPr>
                <a:defRPr/>
              </a:pPr>
              <a:t>‹#›</a:t>
            </a:fld>
            <a:endParaRPr lang="en-US" altLang="zh-CN"/>
          </a:p>
        </p:txBody>
      </p:sp>
      <p:sp>
        <p:nvSpPr>
          <p:cNvPr id="72712" name="Freeform 8"/>
          <p:cNvSpPr>
            <a:spLocks/>
          </p:cNvSpPr>
          <p:nvPr/>
        </p:nvSpPr>
        <p:spPr bwMode="auto">
          <a:xfrm rot="-3172564">
            <a:off x="10678319" y="-324643"/>
            <a:ext cx="1165225" cy="27955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zh-CN" altLang="en-US">
              <a:ea typeface="宋体" charset="-122"/>
            </a:endParaRPr>
          </a:p>
        </p:txBody>
      </p:sp>
      <p:sp>
        <p:nvSpPr>
          <p:cNvPr id="72713" name="Freeform 9"/>
          <p:cNvSpPr>
            <a:spLocks/>
          </p:cNvSpPr>
          <p:nvPr/>
        </p:nvSpPr>
        <p:spPr bwMode="auto">
          <a:xfrm rot="-3172564">
            <a:off x="10609262" y="-69849"/>
            <a:ext cx="1025525" cy="2095500"/>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zh-CN" altLang="en-US">
              <a:ea typeface="宋体" charset="-122"/>
            </a:endParaRPr>
          </a:p>
        </p:txBody>
      </p:sp>
      <p:grpSp>
        <p:nvGrpSpPr>
          <p:cNvPr id="1034" name="Group 10"/>
          <p:cNvGrpSpPr>
            <a:grpSpLocks/>
          </p:cNvGrpSpPr>
          <p:nvPr/>
        </p:nvGrpSpPr>
        <p:grpSpPr bwMode="auto">
          <a:xfrm>
            <a:off x="11113" y="5540375"/>
            <a:ext cx="2378075" cy="1246188"/>
            <a:chOff x="5" y="3490"/>
            <a:chExt cx="1124" cy="785"/>
          </a:xfrm>
        </p:grpSpPr>
        <p:sp>
          <p:nvSpPr>
            <p:cNvPr id="72715"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zh-CN" altLang="en-US">
                <a:ea typeface="宋体" charset="-122"/>
              </a:endParaRPr>
            </a:p>
          </p:txBody>
        </p:sp>
        <p:sp>
          <p:nvSpPr>
            <p:cNvPr id="72716"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zh-CN" altLang="en-US">
                <a:ea typeface="宋体" charset="-122"/>
              </a:endParaRPr>
            </a:p>
          </p:txBody>
        </p:sp>
        <p:sp>
          <p:nvSpPr>
            <p:cNvPr id="72717"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zh-CN" altLang="en-US">
                <a:ea typeface="宋体" charset="-122"/>
              </a:endParaRPr>
            </a:p>
          </p:txBody>
        </p:sp>
        <p:sp>
          <p:nvSpPr>
            <p:cNvPr id="72718"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zh-CN" altLang="en-US">
                <a:ea typeface="宋体" charset="-122"/>
              </a:endParaRPr>
            </a:p>
          </p:txBody>
        </p:sp>
        <p:sp>
          <p:nvSpPr>
            <p:cNvPr id="72719"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zh-CN" altLang="en-US">
                <a:ea typeface="宋体" charset="-122"/>
              </a:endParaRPr>
            </a:p>
          </p:txBody>
        </p:sp>
        <p:sp>
          <p:nvSpPr>
            <p:cNvPr id="72720"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zh-CN" altLang="en-US">
                <a:ea typeface="宋体" charset="-122"/>
              </a:endParaRPr>
            </a:p>
          </p:txBody>
        </p:sp>
        <p:sp>
          <p:nvSpPr>
            <p:cNvPr id="72721"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zh-CN" altLang="en-US">
                <a:ea typeface="宋体" charset="-122"/>
              </a:endParaRPr>
            </a:p>
          </p:txBody>
        </p:sp>
        <p:sp>
          <p:nvSpPr>
            <p:cNvPr id="72722"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zh-CN" altLang="en-US">
                <a:ea typeface="宋体" charset="-122"/>
              </a:endParaRPr>
            </a:p>
          </p:txBody>
        </p:sp>
        <p:sp>
          <p:nvSpPr>
            <p:cNvPr id="72723"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zh-CN" altLang="en-US">
                <a:ea typeface="宋体" charset="-122"/>
              </a:endParaRPr>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72726"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2727"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2728"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sp>
            <p:nvSpPr>
              <p:cNvPr id="72729"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2730"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2731"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nvGrpSpPr>
              <p:cNvPr id="1065" name="Group 28"/>
              <p:cNvGrpSpPr>
                <a:grpSpLocks/>
              </p:cNvGrpSpPr>
              <p:nvPr userDrawn="1"/>
            </p:nvGrpSpPr>
            <p:grpSpPr bwMode="auto">
              <a:xfrm>
                <a:off x="5" y="3490"/>
                <a:ext cx="1124" cy="678"/>
                <a:chOff x="5" y="3490"/>
                <a:chExt cx="1124" cy="678"/>
              </a:xfrm>
            </p:grpSpPr>
            <p:sp>
              <p:nvSpPr>
                <p:cNvPr id="72733"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2734"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2735"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2736"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2737"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2738"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2739"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2740"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grpSp>
      </p:grpSp>
      <p:grpSp>
        <p:nvGrpSpPr>
          <p:cNvPr id="1035" name="Group 37"/>
          <p:cNvGrpSpPr>
            <a:grpSpLocks/>
          </p:cNvGrpSpPr>
          <p:nvPr/>
        </p:nvGrpSpPr>
        <p:grpSpPr bwMode="auto">
          <a:xfrm>
            <a:off x="11571288" y="2116138"/>
            <a:ext cx="514350" cy="4308475"/>
            <a:chOff x="5468" y="1333"/>
            <a:chExt cx="243" cy="2714"/>
          </a:xfrm>
        </p:grpSpPr>
        <p:sp>
          <p:nvSpPr>
            <p:cNvPr id="72742"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zh-CN" altLang="en-US">
                <a:ea typeface="宋体" charset="-122"/>
              </a:endParaRPr>
            </a:p>
          </p:txBody>
        </p:sp>
        <p:sp>
          <p:nvSpPr>
            <p:cNvPr id="72743"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zh-CN" altLang="en-US">
                <a:ea typeface="宋体" charset="-122"/>
              </a:endParaRPr>
            </a:p>
          </p:txBody>
        </p:sp>
      </p:grpSp>
      <p:grpSp>
        <p:nvGrpSpPr>
          <p:cNvPr id="1036" name="Group 40"/>
          <p:cNvGrpSpPr>
            <a:grpSpLocks/>
          </p:cNvGrpSpPr>
          <p:nvPr/>
        </p:nvGrpSpPr>
        <p:grpSpPr bwMode="auto">
          <a:xfrm>
            <a:off x="9755188" y="90488"/>
            <a:ext cx="28448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72746"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nvGrpSpPr>
              <p:cNvPr id="1040" name="Group 43"/>
              <p:cNvGrpSpPr>
                <a:grpSpLocks/>
              </p:cNvGrpSpPr>
              <p:nvPr userDrawn="1"/>
            </p:nvGrpSpPr>
            <p:grpSpPr bwMode="auto">
              <a:xfrm>
                <a:off x="4610" y="57"/>
                <a:ext cx="1344" cy="985"/>
                <a:chOff x="4610" y="57"/>
                <a:chExt cx="1344" cy="985"/>
              </a:xfrm>
            </p:grpSpPr>
            <p:sp>
              <p:nvSpPr>
                <p:cNvPr id="72748"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2749" name="Freeform 45"/>
                <p:cNvSpPr>
                  <a:spLocks/>
                </p:cNvSpPr>
                <p:nvPr userDrawn="1"/>
              </p:nvSpPr>
              <p:spPr bwMode="auto">
                <a:xfrm rot="-3172564">
                  <a:off x="5048" y="331"/>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2750" name="Freeform 46"/>
                <p:cNvSpPr>
                  <a:spLocks/>
                </p:cNvSpPr>
                <p:nvPr userDrawn="1"/>
              </p:nvSpPr>
              <p:spPr bwMode="auto">
                <a:xfrm rot="-3172564">
                  <a:off x="4858" y="181"/>
                  <a:ext cx="505" cy="899"/>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2751"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2752" name="Freeform 48"/>
                <p:cNvSpPr>
                  <a:spLocks/>
                </p:cNvSpPr>
                <p:nvPr userDrawn="1"/>
              </p:nvSpPr>
              <p:spPr bwMode="auto">
                <a:xfrm rot="-3172564">
                  <a:off x="5298" y="896"/>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2753" name="Freeform 49"/>
                <p:cNvSpPr>
                  <a:spLocks/>
                </p:cNvSpPr>
                <p:nvPr userDrawn="1"/>
              </p:nvSpPr>
              <p:spPr bwMode="auto">
                <a:xfrm rot="-3172564">
                  <a:off x="5254" y="805"/>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2754"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2755" name="Freeform 51"/>
                <p:cNvSpPr>
                  <a:spLocks/>
                </p:cNvSpPr>
                <p:nvPr userDrawn="1"/>
              </p:nvSpPr>
              <p:spPr bwMode="auto">
                <a:xfrm rot="-3172564">
                  <a:off x="4949" y="141"/>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grpSp>
        <p:sp>
          <p:nvSpPr>
            <p:cNvPr id="72756"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zh-CN" altLang="en-US">
                <a:ea typeface="宋体" charset="-122"/>
              </a:endParaRPr>
            </a:p>
          </p:txBody>
        </p:sp>
      </p:grpSp>
    </p:spTree>
  </p:cSld>
  <p:clrMap bg1="lt1" tx1="dk1" bg2="lt2" tx2="dk2" accent1="accent1" accent2="accent2" accent3="accent3" accent4="accent4" accent5="accent5" accent6="accent6" hlink="hlink" folHlink="folHlink"/>
  <p:sldLayoutIdLst>
    <p:sldLayoutId id="2147483710" r:id="rId1"/>
    <p:sldLayoutId id="2147483689" r:id="rId2"/>
    <p:sldLayoutId id="2147483688" r:id="rId3"/>
    <p:sldLayoutId id="2147483687" r:id="rId4"/>
    <p:sldLayoutId id="2147483686" r:id="rId5"/>
    <p:sldLayoutId id="2147483685" r:id="rId6"/>
    <p:sldLayoutId id="2147483684" r:id="rId7"/>
    <p:sldLayoutId id="2147483683" r:id="rId8"/>
    <p:sldLayoutId id="2147483682" r:id="rId9"/>
    <p:sldLayoutId id="2147483681" r:id="rId10"/>
    <p:sldLayoutId id="2147483680" r:id="rId11"/>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ea typeface="宋体" charset="-122"/>
        </a:defRPr>
      </a:lvl2pPr>
      <a:lvl3pPr algn="ctr" rtl="0" eaLnBrk="0" fontAlgn="base" hangingPunct="0">
        <a:spcBef>
          <a:spcPct val="0"/>
        </a:spcBef>
        <a:spcAft>
          <a:spcPct val="0"/>
        </a:spcAft>
        <a:defRPr sz="4400">
          <a:solidFill>
            <a:schemeClr val="tx1"/>
          </a:solidFill>
          <a:latin typeface="Comic Sans MS" pitchFamily="66" charset="0"/>
          <a:ea typeface="宋体" charset="-122"/>
        </a:defRPr>
      </a:lvl3pPr>
      <a:lvl4pPr algn="ctr" rtl="0" eaLnBrk="0" fontAlgn="base" hangingPunct="0">
        <a:spcBef>
          <a:spcPct val="0"/>
        </a:spcBef>
        <a:spcAft>
          <a:spcPct val="0"/>
        </a:spcAft>
        <a:defRPr sz="4400">
          <a:solidFill>
            <a:schemeClr val="tx1"/>
          </a:solidFill>
          <a:latin typeface="Comic Sans MS" pitchFamily="66" charset="0"/>
          <a:ea typeface="宋体" charset="-122"/>
        </a:defRPr>
      </a:lvl4pPr>
      <a:lvl5pPr algn="ctr" rtl="0" eaLnBrk="0" fontAlgn="base" hangingPunct="0">
        <a:spcBef>
          <a:spcPct val="0"/>
        </a:spcBef>
        <a:spcAft>
          <a:spcPct val="0"/>
        </a:spcAft>
        <a:defRPr sz="4400">
          <a:solidFill>
            <a:schemeClr val="tx1"/>
          </a:solidFill>
          <a:latin typeface="Comic Sans MS" pitchFamily="66" charset="0"/>
          <a:ea typeface="宋体" charset="-122"/>
        </a:defRPr>
      </a:lvl5pPr>
      <a:lvl6pPr marL="457200" algn="ctr" rtl="0" fontAlgn="base">
        <a:spcBef>
          <a:spcPct val="0"/>
        </a:spcBef>
        <a:spcAft>
          <a:spcPct val="0"/>
        </a:spcAft>
        <a:defRPr sz="4400">
          <a:solidFill>
            <a:schemeClr val="tx1"/>
          </a:solidFill>
          <a:latin typeface="Comic Sans MS" pitchFamily="66" charset="0"/>
          <a:ea typeface="宋体" charset="-122"/>
        </a:defRPr>
      </a:lvl6pPr>
      <a:lvl7pPr marL="914400" algn="ctr" rtl="0" fontAlgn="base">
        <a:spcBef>
          <a:spcPct val="0"/>
        </a:spcBef>
        <a:spcAft>
          <a:spcPct val="0"/>
        </a:spcAft>
        <a:defRPr sz="4400">
          <a:solidFill>
            <a:schemeClr val="tx1"/>
          </a:solidFill>
          <a:latin typeface="Comic Sans MS" pitchFamily="66" charset="0"/>
          <a:ea typeface="宋体" charset="-122"/>
        </a:defRPr>
      </a:lvl7pPr>
      <a:lvl8pPr marL="1371600" algn="ctr" rtl="0" fontAlgn="base">
        <a:spcBef>
          <a:spcPct val="0"/>
        </a:spcBef>
        <a:spcAft>
          <a:spcPct val="0"/>
        </a:spcAft>
        <a:defRPr sz="4400">
          <a:solidFill>
            <a:schemeClr val="tx1"/>
          </a:solidFill>
          <a:latin typeface="Comic Sans MS" pitchFamily="66" charset="0"/>
          <a:ea typeface="宋体" charset="-122"/>
        </a:defRPr>
      </a:lvl8pPr>
      <a:lvl9pPr marL="1828800" algn="ctr" rtl="0" fontAlgn="base">
        <a:spcBef>
          <a:spcPct val="0"/>
        </a:spcBef>
        <a:spcAft>
          <a:spcPct val="0"/>
        </a:spcAft>
        <a:defRPr sz="4400">
          <a:solidFill>
            <a:schemeClr val="tx1"/>
          </a:solidFill>
          <a:latin typeface="Comic Sans MS" pitchFamily="66" charset="0"/>
          <a:ea typeface="宋体"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Freeform 2"/>
          <p:cNvSpPr>
            <a:spLocks/>
          </p:cNvSpPr>
          <p:nvPr/>
        </p:nvSpPr>
        <p:spPr bwMode="auto">
          <a:xfrm rot="-3172564">
            <a:off x="10561638" y="-361950"/>
            <a:ext cx="1162050" cy="2778125"/>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zh-CN" altLang="en-US">
              <a:ea typeface="宋体" charset="-122"/>
            </a:endParaRPr>
          </a:p>
        </p:txBody>
      </p:sp>
      <p:sp>
        <p:nvSpPr>
          <p:cNvPr id="13315" name="Rectangle 3"/>
          <p:cNvSpPr>
            <a:spLocks noGrp="1" noChangeArrowheads="1"/>
          </p:cNvSpPr>
          <p:nvPr>
            <p:ph type="title"/>
          </p:nvPr>
        </p:nvSpPr>
        <p:spPr bwMode="auto">
          <a:xfrm>
            <a:off x="914400" y="152400"/>
            <a:ext cx="9158288"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3316" name="Rectangle 4"/>
          <p:cNvSpPr>
            <a:spLocks noGrp="1" noChangeArrowheads="1"/>
          </p:cNvSpPr>
          <p:nvPr>
            <p:ph type="body" idx="1"/>
          </p:nvPr>
        </p:nvSpPr>
        <p:spPr bwMode="auto">
          <a:xfrm>
            <a:off x="914400" y="1828800"/>
            <a:ext cx="10258425"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74757" name="Rectangle 5"/>
          <p:cNvSpPr>
            <a:spLocks noGrp="1" noChangeArrowheads="1"/>
          </p:cNvSpPr>
          <p:nvPr>
            <p:ph type="dt" sz="half" idx="2"/>
          </p:nvPr>
        </p:nvSpPr>
        <p:spPr bwMode="auto">
          <a:xfrm>
            <a:off x="1828800" y="6248400"/>
            <a:ext cx="2538413"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宋体" charset="-122"/>
              </a:defRPr>
            </a:lvl1pPr>
          </a:lstStyle>
          <a:p>
            <a:pPr>
              <a:defRPr/>
            </a:pPr>
            <a:fld id="{DAF67E75-D5DC-4F41-86EA-FA8D91E5748E}" type="datetimeFigureOut">
              <a:rPr lang="en-US" altLang="zh-CN"/>
              <a:pPr>
                <a:defRPr/>
              </a:pPr>
              <a:t>7/6/2013</a:t>
            </a:fld>
            <a:endParaRPr lang="en-US" altLang="zh-CN"/>
          </a:p>
        </p:txBody>
      </p:sp>
      <p:sp>
        <p:nvSpPr>
          <p:cNvPr id="74758" name="Rectangle 6"/>
          <p:cNvSpPr>
            <a:spLocks noGrp="1" noChangeArrowheads="1"/>
          </p:cNvSpPr>
          <p:nvPr>
            <p:ph type="ftr" sz="quarter" idx="3"/>
          </p:nvPr>
        </p:nvSpPr>
        <p:spPr bwMode="auto">
          <a:xfrm>
            <a:off x="4740275" y="6248400"/>
            <a:ext cx="3859213"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ea typeface="宋体" charset="-122"/>
              </a:defRPr>
            </a:lvl1pPr>
          </a:lstStyle>
          <a:p>
            <a:pPr>
              <a:defRPr/>
            </a:pPr>
            <a:endParaRPr lang="en-US" altLang="zh-CN"/>
          </a:p>
        </p:txBody>
      </p:sp>
      <p:sp>
        <p:nvSpPr>
          <p:cNvPr id="74759" name="Rectangle 7"/>
          <p:cNvSpPr>
            <a:spLocks noGrp="1" noChangeArrowheads="1"/>
          </p:cNvSpPr>
          <p:nvPr>
            <p:ph type="sldNum" sz="quarter" idx="4"/>
          </p:nvPr>
        </p:nvSpPr>
        <p:spPr bwMode="auto">
          <a:xfrm>
            <a:off x="8955088"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ea typeface="宋体" charset="-122"/>
              </a:defRPr>
            </a:lvl1pPr>
          </a:lstStyle>
          <a:p>
            <a:pPr>
              <a:defRPr/>
            </a:pPr>
            <a:fld id="{7914D9A3-1991-438A-9BF3-616EB1713533}" type="slidenum">
              <a:rPr lang="zh-CN" altLang="en-US"/>
              <a:pPr>
                <a:defRPr/>
              </a:pPr>
              <a:t>‹#›</a:t>
            </a:fld>
            <a:endParaRPr lang="en-US" altLang="zh-CN"/>
          </a:p>
        </p:txBody>
      </p:sp>
      <p:sp>
        <p:nvSpPr>
          <p:cNvPr id="74760" name="Freeform 8"/>
          <p:cNvSpPr>
            <a:spLocks/>
          </p:cNvSpPr>
          <p:nvPr/>
        </p:nvSpPr>
        <p:spPr bwMode="auto">
          <a:xfrm rot="-3172564">
            <a:off x="10678319" y="-324643"/>
            <a:ext cx="1165225" cy="27955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zh-CN" altLang="en-US">
              <a:ea typeface="宋体" charset="-122"/>
            </a:endParaRPr>
          </a:p>
        </p:txBody>
      </p:sp>
      <p:sp>
        <p:nvSpPr>
          <p:cNvPr id="74761" name="Freeform 9"/>
          <p:cNvSpPr>
            <a:spLocks/>
          </p:cNvSpPr>
          <p:nvPr/>
        </p:nvSpPr>
        <p:spPr bwMode="auto">
          <a:xfrm rot="-3172564">
            <a:off x="10609262" y="-69849"/>
            <a:ext cx="1025525" cy="2095500"/>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zh-CN" altLang="en-US">
              <a:ea typeface="宋体" charset="-122"/>
            </a:endParaRPr>
          </a:p>
        </p:txBody>
      </p:sp>
      <p:grpSp>
        <p:nvGrpSpPr>
          <p:cNvPr id="13322" name="Group 10"/>
          <p:cNvGrpSpPr>
            <a:grpSpLocks/>
          </p:cNvGrpSpPr>
          <p:nvPr/>
        </p:nvGrpSpPr>
        <p:grpSpPr bwMode="auto">
          <a:xfrm>
            <a:off x="11113" y="5540375"/>
            <a:ext cx="2378075" cy="1246188"/>
            <a:chOff x="5" y="3490"/>
            <a:chExt cx="1124" cy="785"/>
          </a:xfrm>
        </p:grpSpPr>
        <p:sp>
          <p:nvSpPr>
            <p:cNvPr id="74763"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zh-CN" altLang="en-US">
                <a:ea typeface="宋体" charset="-122"/>
              </a:endParaRPr>
            </a:p>
          </p:txBody>
        </p:sp>
        <p:sp>
          <p:nvSpPr>
            <p:cNvPr id="74764"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zh-CN" altLang="en-US">
                <a:ea typeface="宋体" charset="-122"/>
              </a:endParaRPr>
            </a:p>
          </p:txBody>
        </p:sp>
        <p:sp>
          <p:nvSpPr>
            <p:cNvPr id="74765"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zh-CN" altLang="en-US">
                <a:ea typeface="宋体" charset="-122"/>
              </a:endParaRPr>
            </a:p>
          </p:txBody>
        </p:sp>
        <p:sp>
          <p:nvSpPr>
            <p:cNvPr id="74766"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zh-CN" altLang="en-US">
                <a:ea typeface="宋体" charset="-122"/>
              </a:endParaRPr>
            </a:p>
          </p:txBody>
        </p:sp>
        <p:sp>
          <p:nvSpPr>
            <p:cNvPr id="74767"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zh-CN" altLang="en-US">
                <a:ea typeface="宋体" charset="-122"/>
              </a:endParaRPr>
            </a:p>
          </p:txBody>
        </p:sp>
        <p:sp>
          <p:nvSpPr>
            <p:cNvPr id="74768"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zh-CN" altLang="en-US">
                <a:ea typeface="宋体" charset="-122"/>
              </a:endParaRPr>
            </a:p>
          </p:txBody>
        </p:sp>
        <p:sp>
          <p:nvSpPr>
            <p:cNvPr id="74769"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zh-CN" altLang="en-US">
                <a:ea typeface="宋体" charset="-122"/>
              </a:endParaRPr>
            </a:p>
          </p:txBody>
        </p:sp>
        <p:sp>
          <p:nvSpPr>
            <p:cNvPr id="74770"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zh-CN" altLang="en-US">
                <a:ea typeface="宋体" charset="-122"/>
              </a:endParaRPr>
            </a:p>
          </p:txBody>
        </p:sp>
        <p:sp>
          <p:nvSpPr>
            <p:cNvPr id="74771"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zh-CN" altLang="en-US">
                <a:ea typeface="宋体" charset="-122"/>
              </a:endParaRPr>
            </a:p>
          </p:txBody>
        </p:sp>
        <p:grpSp>
          <p:nvGrpSpPr>
            <p:cNvPr id="13348" name="Group 20"/>
            <p:cNvGrpSpPr>
              <a:grpSpLocks/>
            </p:cNvGrpSpPr>
            <p:nvPr userDrawn="1"/>
          </p:nvGrpSpPr>
          <p:grpSpPr bwMode="auto">
            <a:xfrm>
              <a:off x="5" y="3490"/>
              <a:ext cx="1124" cy="780"/>
              <a:chOff x="5" y="3490"/>
              <a:chExt cx="1124" cy="780"/>
            </a:xfrm>
          </p:grpSpPr>
          <p:grpSp>
            <p:nvGrpSpPr>
              <p:cNvPr id="13349" name="Group 21"/>
              <p:cNvGrpSpPr>
                <a:grpSpLocks/>
              </p:cNvGrpSpPr>
              <p:nvPr userDrawn="1"/>
            </p:nvGrpSpPr>
            <p:grpSpPr bwMode="auto">
              <a:xfrm>
                <a:off x="499" y="3562"/>
                <a:ext cx="548" cy="708"/>
                <a:chOff x="499" y="3562"/>
                <a:chExt cx="548" cy="708"/>
              </a:xfrm>
            </p:grpSpPr>
            <p:sp>
              <p:nvSpPr>
                <p:cNvPr id="74774"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4775"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4776"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sp>
            <p:nvSpPr>
              <p:cNvPr id="74777"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4778"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4779"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nvGrpSpPr>
              <p:cNvPr id="13353" name="Group 28"/>
              <p:cNvGrpSpPr>
                <a:grpSpLocks/>
              </p:cNvGrpSpPr>
              <p:nvPr userDrawn="1"/>
            </p:nvGrpSpPr>
            <p:grpSpPr bwMode="auto">
              <a:xfrm>
                <a:off x="5" y="3490"/>
                <a:ext cx="1124" cy="678"/>
                <a:chOff x="5" y="3490"/>
                <a:chExt cx="1124" cy="678"/>
              </a:xfrm>
            </p:grpSpPr>
            <p:sp>
              <p:nvSpPr>
                <p:cNvPr id="74781"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4782"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4783"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4784"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4785"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4786"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4787"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4788"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grpSp>
      </p:grpSp>
      <p:grpSp>
        <p:nvGrpSpPr>
          <p:cNvPr id="13323" name="Group 37"/>
          <p:cNvGrpSpPr>
            <a:grpSpLocks/>
          </p:cNvGrpSpPr>
          <p:nvPr/>
        </p:nvGrpSpPr>
        <p:grpSpPr bwMode="auto">
          <a:xfrm>
            <a:off x="11571288" y="2116138"/>
            <a:ext cx="514350" cy="4308475"/>
            <a:chOff x="5468" y="1333"/>
            <a:chExt cx="243" cy="2714"/>
          </a:xfrm>
        </p:grpSpPr>
        <p:sp>
          <p:nvSpPr>
            <p:cNvPr id="74790"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zh-CN" altLang="en-US">
                <a:ea typeface="宋体" charset="-122"/>
              </a:endParaRPr>
            </a:p>
          </p:txBody>
        </p:sp>
        <p:sp>
          <p:nvSpPr>
            <p:cNvPr id="74791"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zh-CN" altLang="en-US">
                <a:ea typeface="宋体" charset="-122"/>
              </a:endParaRPr>
            </a:p>
          </p:txBody>
        </p:sp>
      </p:grpSp>
      <p:grpSp>
        <p:nvGrpSpPr>
          <p:cNvPr id="13324" name="Group 40"/>
          <p:cNvGrpSpPr>
            <a:grpSpLocks/>
          </p:cNvGrpSpPr>
          <p:nvPr/>
        </p:nvGrpSpPr>
        <p:grpSpPr bwMode="auto">
          <a:xfrm>
            <a:off x="9755188" y="90488"/>
            <a:ext cx="2844800" cy="1911350"/>
            <a:chOff x="4610" y="57"/>
            <a:chExt cx="1344" cy="1204"/>
          </a:xfrm>
        </p:grpSpPr>
        <p:grpSp>
          <p:nvGrpSpPr>
            <p:cNvPr id="13325" name="Group 41"/>
            <p:cNvGrpSpPr>
              <a:grpSpLocks/>
            </p:cNvGrpSpPr>
            <p:nvPr userDrawn="1"/>
          </p:nvGrpSpPr>
          <p:grpSpPr bwMode="auto">
            <a:xfrm>
              <a:off x="4610" y="57"/>
              <a:ext cx="1344" cy="1204"/>
              <a:chOff x="4610" y="57"/>
              <a:chExt cx="1344" cy="1204"/>
            </a:xfrm>
          </p:grpSpPr>
          <p:sp>
            <p:nvSpPr>
              <p:cNvPr id="74794"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nvGrpSpPr>
              <p:cNvPr id="13328" name="Group 43"/>
              <p:cNvGrpSpPr>
                <a:grpSpLocks/>
              </p:cNvGrpSpPr>
              <p:nvPr userDrawn="1"/>
            </p:nvGrpSpPr>
            <p:grpSpPr bwMode="auto">
              <a:xfrm>
                <a:off x="4610" y="57"/>
                <a:ext cx="1344" cy="985"/>
                <a:chOff x="4610" y="57"/>
                <a:chExt cx="1344" cy="985"/>
              </a:xfrm>
            </p:grpSpPr>
            <p:sp>
              <p:nvSpPr>
                <p:cNvPr id="74796"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4797" name="Freeform 45"/>
                <p:cNvSpPr>
                  <a:spLocks/>
                </p:cNvSpPr>
                <p:nvPr userDrawn="1"/>
              </p:nvSpPr>
              <p:spPr bwMode="auto">
                <a:xfrm rot="-3172564">
                  <a:off x="5048" y="331"/>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4798" name="Freeform 46"/>
                <p:cNvSpPr>
                  <a:spLocks/>
                </p:cNvSpPr>
                <p:nvPr userDrawn="1"/>
              </p:nvSpPr>
              <p:spPr bwMode="auto">
                <a:xfrm rot="-3172564">
                  <a:off x="4858" y="181"/>
                  <a:ext cx="505" cy="899"/>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4799"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4800" name="Freeform 48"/>
                <p:cNvSpPr>
                  <a:spLocks/>
                </p:cNvSpPr>
                <p:nvPr userDrawn="1"/>
              </p:nvSpPr>
              <p:spPr bwMode="auto">
                <a:xfrm rot="-3172564">
                  <a:off x="5298" y="896"/>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4801" name="Freeform 49"/>
                <p:cNvSpPr>
                  <a:spLocks/>
                </p:cNvSpPr>
                <p:nvPr userDrawn="1"/>
              </p:nvSpPr>
              <p:spPr bwMode="auto">
                <a:xfrm rot="-3172564">
                  <a:off x="5254" y="805"/>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4802"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4803" name="Freeform 51"/>
                <p:cNvSpPr>
                  <a:spLocks/>
                </p:cNvSpPr>
                <p:nvPr userDrawn="1"/>
              </p:nvSpPr>
              <p:spPr bwMode="auto">
                <a:xfrm rot="-3172564">
                  <a:off x="4949" y="141"/>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grpSp>
        <p:sp>
          <p:nvSpPr>
            <p:cNvPr id="74804"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zh-CN" altLang="en-US">
                <a:ea typeface="宋体" charset="-122"/>
              </a:endParaRPr>
            </a:p>
          </p:txBody>
        </p:sp>
      </p:grpSp>
    </p:spTree>
  </p:cSld>
  <p:clrMap bg1="lt1" tx1="dk1" bg2="lt2" tx2="dk2" accent1="accent1" accent2="accent2" accent3="accent3" accent4="accent4" accent5="accent5" accent6="accent6" hlink="hlink" folHlink="folHlink"/>
  <p:sldLayoutIdLst>
    <p:sldLayoutId id="2147483711" r:id="rId1"/>
    <p:sldLayoutId id="2147483699" r:id="rId2"/>
    <p:sldLayoutId id="2147483698" r:id="rId3"/>
    <p:sldLayoutId id="2147483697" r:id="rId4"/>
    <p:sldLayoutId id="2147483696" r:id="rId5"/>
    <p:sldLayoutId id="2147483695" r:id="rId6"/>
    <p:sldLayoutId id="2147483694" r:id="rId7"/>
    <p:sldLayoutId id="2147483693" r:id="rId8"/>
    <p:sldLayoutId id="2147483692" r:id="rId9"/>
    <p:sldLayoutId id="2147483691" r:id="rId10"/>
    <p:sldLayoutId id="2147483690" r:id="rId11"/>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ea typeface="宋体" charset="-122"/>
        </a:defRPr>
      </a:lvl2pPr>
      <a:lvl3pPr algn="ctr" rtl="0" eaLnBrk="0" fontAlgn="base" hangingPunct="0">
        <a:spcBef>
          <a:spcPct val="0"/>
        </a:spcBef>
        <a:spcAft>
          <a:spcPct val="0"/>
        </a:spcAft>
        <a:defRPr sz="4400">
          <a:solidFill>
            <a:schemeClr val="tx1"/>
          </a:solidFill>
          <a:latin typeface="Comic Sans MS" pitchFamily="66" charset="0"/>
          <a:ea typeface="宋体" charset="-122"/>
        </a:defRPr>
      </a:lvl3pPr>
      <a:lvl4pPr algn="ctr" rtl="0" eaLnBrk="0" fontAlgn="base" hangingPunct="0">
        <a:spcBef>
          <a:spcPct val="0"/>
        </a:spcBef>
        <a:spcAft>
          <a:spcPct val="0"/>
        </a:spcAft>
        <a:defRPr sz="4400">
          <a:solidFill>
            <a:schemeClr val="tx1"/>
          </a:solidFill>
          <a:latin typeface="Comic Sans MS" pitchFamily="66" charset="0"/>
          <a:ea typeface="宋体" charset="-122"/>
        </a:defRPr>
      </a:lvl4pPr>
      <a:lvl5pPr algn="ctr" rtl="0" eaLnBrk="0" fontAlgn="base" hangingPunct="0">
        <a:spcBef>
          <a:spcPct val="0"/>
        </a:spcBef>
        <a:spcAft>
          <a:spcPct val="0"/>
        </a:spcAft>
        <a:defRPr sz="4400">
          <a:solidFill>
            <a:schemeClr val="tx1"/>
          </a:solidFill>
          <a:latin typeface="Comic Sans MS" pitchFamily="66" charset="0"/>
          <a:ea typeface="宋体" charset="-122"/>
        </a:defRPr>
      </a:lvl5pPr>
      <a:lvl6pPr marL="457200" algn="ctr" rtl="0" fontAlgn="base">
        <a:spcBef>
          <a:spcPct val="0"/>
        </a:spcBef>
        <a:spcAft>
          <a:spcPct val="0"/>
        </a:spcAft>
        <a:defRPr sz="4400">
          <a:solidFill>
            <a:schemeClr val="tx1"/>
          </a:solidFill>
          <a:latin typeface="Comic Sans MS" pitchFamily="66" charset="0"/>
          <a:ea typeface="宋体" charset="-122"/>
        </a:defRPr>
      </a:lvl6pPr>
      <a:lvl7pPr marL="914400" algn="ctr" rtl="0" fontAlgn="base">
        <a:spcBef>
          <a:spcPct val="0"/>
        </a:spcBef>
        <a:spcAft>
          <a:spcPct val="0"/>
        </a:spcAft>
        <a:defRPr sz="4400">
          <a:solidFill>
            <a:schemeClr val="tx1"/>
          </a:solidFill>
          <a:latin typeface="Comic Sans MS" pitchFamily="66" charset="0"/>
          <a:ea typeface="宋体" charset="-122"/>
        </a:defRPr>
      </a:lvl7pPr>
      <a:lvl8pPr marL="1371600" algn="ctr" rtl="0" fontAlgn="base">
        <a:spcBef>
          <a:spcPct val="0"/>
        </a:spcBef>
        <a:spcAft>
          <a:spcPct val="0"/>
        </a:spcAft>
        <a:defRPr sz="4400">
          <a:solidFill>
            <a:schemeClr val="tx1"/>
          </a:solidFill>
          <a:latin typeface="Comic Sans MS" pitchFamily="66" charset="0"/>
          <a:ea typeface="宋体" charset="-122"/>
        </a:defRPr>
      </a:lvl8pPr>
      <a:lvl9pPr marL="1828800" algn="ctr" rtl="0" fontAlgn="base">
        <a:spcBef>
          <a:spcPct val="0"/>
        </a:spcBef>
        <a:spcAft>
          <a:spcPct val="0"/>
        </a:spcAft>
        <a:defRPr sz="4400">
          <a:solidFill>
            <a:schemeClr val="tx1"/>
          </a:solidFill>
          <a:latin typeface="Comic Sans MS" pitchFamily="66" charset="0"/>
          <a:ea typeface="宋体"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Freeform 2"/>
          <p:cNvSpPr>
            <a:spLocks/>
          </p:cNvSpPr>
          <p:nvPr/>
        </p:nvSpPr>
        <p:spPr bwMode="auto">
          <a:xfrm rot="-3172564">
            <a:off x="10561638" y="-361950"/>
            <a:ext cx="1162050" cy="2778125"/>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zh-CN" altLang="en-US">
              <a:ea typeface="宋体" charset="-122"/>
            </a:endParaRPr>
          </a:p>
        </p:txBody>
      </p:sp>
      <p:sp>
        <p:nvSpPr>
          <p:cNvPr id="25603" name="Rectangle 3"/>
          <p:cNvSpPr>
            <a:spLocks noGrp="1" noChangeArrowheads="1"/>
          </p:cNvSpPr>
          <p:nvPr>
            <p:ph type="title"/>
          </p:nvPr>
        </p:nvSpPr>
        <p:spPr bwMode="auto">
          <a:xfrm>
            <a:off x="914400" y="152400"/>
            <a:ext cx="9158288"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25604" name="Rectangle 4"/>
          <p:cNvSpPr>
            <a:spLocks noGrp="1" noChangeArrowheads="1"/>
          </p:cNvSpPr>
          <p:nvPr>
            <p:ph type="body" idx="1"/>
          </p:nvPr>
        </p:nvSpPr>
        <p:spPr bwMode="auto">
          <a:xfrm>
            <a:off x="914400" y="1828800"/>
            <a:ext cx="10258425"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77829" name="Rectangle 5"/>
          <p:cNvSpPr>
            <a:spLocks noGrp="1" noChangeArrowheads="1"/>
          </p:cNvSpPr>
          <p:nvPr>
            <p:ph type="dt" sz="half" idx="2"/>
          </p:nvPr>
        </p:nvSpPr>
        <p:spPr bwMode="auto">
          <a:xfrm>
            <a:off x="1828800" y="6248400"/>
            <a:ext cx="2538413"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宋体" charset="-122"/>
              </a:defRPr>
            </a:lvl1pPr>
          </a:lstStyle>
          <a:p>
            <a:pPr>
              <a:defRPr/>
            </a:pPr>
            <a:fld id="{B84CD9E3-2DBD-4DF0-B229-F6E91C8DD196}" type="datetimeFigureOut">
              <a:rPr lang="en-US" altLang="zh-CN"/>
              <a:pPr>
                <a:defRPr/>
              </a:pPr>
              <a:t>7/6/2013</a:t>
            </a:fld>
            <a:endParaRPr lang="en-US" altLang="zh-CN"/>
          </a:p>
        </p:txBody>
      </p:sp>
      <p:sp>
        <p:nvSpPr>
          <p:cNvPr id="77830" name="Rectangle 6"/>
          <p:cNvSpPr>
            <a:spLocks noGrp="1" noChangeArrowheads="1"/>
          </p:cNvSpPr>
          <p:nvPr>
            <p:ph type="ftr" sz="quarter" idx="3"/>
          </p:nvPr>
        </p:nvSpPr>
        <p:spPr bwMode="auto">
          <a:xfrm>
            <a:off x="4740275" y="6248400"/>
            <a:ext cx="3859213"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ea typeface="宋体" charset="-122"/>
              </a:defRPr>
            </a:lvl1pPr>
          </a:lstStyle>
          <a:p>
            <a:pPr>
              <a:defRPr/>
            </a:pPr>
            <a:endParaRPr lang="en-US" altLang="zh-CN"/>
          </a:p>
        </p:txBody>
      </p:sp>
      <p:sp>
        <p:nvSpPr>
          <p:cNvPr id="77831" name="Rectangle 7"/>
          <p:cNvSpPr>
            <a:spLocks noGrp="1" noChangeArrowheads="1"/>
          </p:cNvSpPr>
          <p:nvPr>
            <p:ph type="sldNum" sz="quarter" idx="4"/>
          </p:nvPr>
        </p:nvSpPr>
        <p:spPr bwMode="auto">
          <a:xfrm>
            <a:off x="8955088"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ea typeface="宋体" charset="-122"/>
              </a:defRPr>
            </a:lvl1pPr>
          </a:lstStyle>
          <a:p>
            <a:pPr>
              <a:defRPr/>
            </a:pPr>
            <a:fld id="{7A30991E-076E-43BB-AC45-FF9A4C08F8F5}" type="slidenum">
              <a:rPr lang="zh-CN" altLang="en-US"/>
              <a:pPr>
                <a:defRPr/>
              </a:pPr>
              <a:t>‹#›</a:t>
            </a:fld>
            <a:endParaRPr lang="en-US" altLang="zh-CN"/>
          </a:p>
        </p:txBody>
      </p:sp>
      <p:sp>
        <p:nvSpPr>
          <p:cNvPr id="77832" name="Freeform 8"/>
          <p:cNvSpPr>
            <a:spLocks/>
          </p:cNvSpPr>
          <p:nvPr/>
        </p:nvSpPr>
        <p:spPr bwMode="auto">
          <a:xfrm rot="-3172564">
            <a:off x="10678319" y="-324643"/>
            <a:ext cx="1165225" cy="27955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zh-CN" altLang="en-US">
              <a:ea typeface="宋体" charset="-122"/>
            </a:endParaRPr>
          </a:p>
        </p:txBody>
      </p:sp>
      <p:sp>
        <p:nvSpPr>
          <p:cNvPr id="77833" name="Freeform 9"/>
          <p:cNvSpPr>
            <a:spLocks/>
          </p:cNvSpPr>
          <p:nvPr/>
        </p:nvSpPr>
        <p:spPr bwMode="auto">
          <a:xfrm rot="-3172564">
            <a:off x="10609262" y="-69849"/>
            <a:ext cx="1025525" cy="2095500"/>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zh-CN" altLang="en-US">
              <a:ea typeface="宋体" charset="-122"/>
            </a:endParaRPr>
          </a:p>
        </p:txBody>
      </p:sp>
      <p:grpSp>
        <p:nvGrpSpPr>
          <p:cNvPr id="25610" name="Group 10"/>
          <p:cNvGrpSpPr>
            <a:grpSpLocks/>
          </p:cNvGrpSpPr>
          <p:nvPr/>
        </p:nvGrpSpPr>
        <p:grpSpPr bwMode="auto">
          <a:xfrm>
            <a:off x="11113" y="5540375"/>
            <a:ext cx="2378075" cy="1246188"/>
            <a:chOff x="5" y="3490"/>
            <a:chExt cx="1124" cy="785"/>
          </a:xfrm>
        </p:grpSpPr>
        <p:sp>
          <p:nvSpPr>
            <p:cNvPr id="77835"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zh-CN" altLang="en-US">
                <a:ea typeface="宋体" charset="-122"/>
              </a:endParaRPr>
            </a:p>
          </p:txBody>
        </p:sp>
        <p:sp>
          <p:nvSpPr>
            <p:cNvPr id="77836"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zh-CN" altLang="en-US">
                <a:ea typeface="宋体" charset="-122"/>
              </a:endParaRPr>
            </a:p>
          </p:txBody>
        </p:sp>
        <p:sp>
          <p:nvSpPr>
            <p:cNvPr id="77837"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zh-CN" altLang="en-US">
                <a:ea typeface="宋体" charset="-122"/>
              </a:endParaRPr>
            </a:p>
          </p:txBody>
        </p:sp>
        <p:sp>
          <p:nvSpPr>
            <p:cNvPr id="77838"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zh-CN" altLang="en-US">
                <a:ea typeface="宋体" charset="-122"/>
              </a:endParaRPr>
            </a:p>
          </p:txBody>
        </p:sp>
        <p:sp>
          <p:nvSpPr>
            <p:cNvPr id="77839"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zh-CN" altLang="en-US">
                <a:ea typeface="宋体" charset="-122"/>
              </a:endParaRPr>
            </a:p>
          </p:txBody>
        </p:sp>
        <p:sp>
          <p:nvSpPr>
            <p:cNvPr id="77840"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zh-CN" altLang="en-US">
                <a:ea typeface="宋体" charset="-122"/>
              </a:endParaRPr>
            </a:p>
          </p:txBody>
        </p:sp>
        <p:sp>
          <p:nvSpPr>
            <p:cNvPr id="77841"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zh-CN" altLang="en-US">
                <a:ea typeface="宋体" charset="-122"/>
              </a:endParaRPr>
            </a:p>
          </p:txBody>
        </p:sp>
        <p:sp>
          <p:nvSpPr>
            <p:cNvPr id="77842"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zh-CN" altLang="en-US">
                <a:ea typeface="宋体" charset="-122"/>
              </a:endParaRPr>
            </a:p>
          </p:txBody>
        </p:sp>
        <p:sp>
          <p:nvSpPr>
            <p:cNvPr id="77843"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zh-CN" altLang="en-US">
                <a:ea typeface="宋体" charset="-122"/>
              </a:endParaRPr>
            </a:p>
          </p:txBody>
        </p:sp>
        <p:grpSp>
          <p:nvGrpSpPr>
            <p:cNvPr id="25636" name="Group 20"/>
            <p:cNvGrpSpPr>
              <a:grpSpLocks/>
            </p:cNvGrpSpPr>
            <p:nvPr userDrawn="1"/>
          </p:nvGrpSpPr>
          <p:grpSpPr bwMode="auto">
            <a:xfrm>
              <a:off x="5" y="3490"/>
              <a:ext cx="1124" cy="780"/>
              <a:chOff x="5" y="3490"/>
              <a:chExt cx="1124" cy="780"/>
            </a:xfrm>
          </p:grpSpPr>
          <p:grpSp>
            <p:nvGrpSpPr>
              <p:cNvPr id="25637" name="Group 21"/>
              <p:cNvGrpSpPr>
                <a:grpSpLocks/>
              </p:cNvGrpSpPr>
              <p:nvPr userDrawn="1"/>
            </p:nvGrpSpPr>
            <p:grpSpPr bwMode="auto">
              <a:xfrm>
                <a:off x="499" y="3562"/>
                <a:ext cx="548" cy="708"/>
                <a:chOff x="499" y="3562"/>
                <a:chExt cx="548" cy="708"/>
              </a:xfrm>
            </p:grpSpPr>
            <p:sp>
              <p:nvSpPr>
                <p:cNvPr id="77846"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7847"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7848"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sp>
            <p:nvSpPr>
              <p:cNvPr id="77849"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7850"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7851"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nvGrpSpPr>
              <p:cNvPr id="25641" name="Group 28"/>
              <p:cNvGrpSpPr>
                <a:grpSpLocks/>
              </p:cNvGrpSpPr>
              <p:nvPr userDrawn="1"/>
            </p:nvGrpSpPr>
            <p:grpSpPr bwMode="auto">
              <a:xfrm>
                <a:off x="5" y="3490"/>
                <a:ext cx="1124" cy="678"/>
                <a:chOff x="5" y="3490"/>
                <a:chExt cx="1124" cy="678"/>
              </a:xfrm>
            </p:grpSpPr>
            <p:sp>
              <p:nvSpPr>
                <p:cNvPr id="77853"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7854"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7855"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7856"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7857"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7858"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7859"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7860"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grpSp>
      </p:grpSp>
      <p:grpSp>
        <p:nvGrpSpPr>
          <p:cNvPr id="25611" name="Group 37"/>
          <p:cNvGrpSpPr>
            <a:grpSpLocks/>
          </p:cNvGrpSpPr>
          <p:nvPr/>
        </p:nvGrpSpPr>
        <p:grpSpPr bwMode="auto">
          <a:xfrm>
            <a:off x="11571288" y="2116138"/>
            <a:ext cx="514350" cy="4308475"/>
            <a:chOff x="5468" y="1333"/>
            <a:chExt cx="243" cy="2714"/>
          </a:xfrm>
        </p:grpSpPr>
        <p:sp>
          <p:nvSpPr>
            <p:cNvPr id="77862"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zh-CN" altLang="en-US">
                <a:ea typeface="宋体" charset="-122"/>
              </a:endParaRPr>
            </a:p>
          </p:txBody>
        </p:sp>
        <p:sp>
          <p:nvSpPr>
            <p:cNvPr id="77863"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zh-CN" altLang="en-US">
                <a:ea typeface="宋体" charset="-122"/>
              </a:endParaRPr>
            </a:p>
          </p:txBody>
        </p:sp>
      </p:grpSp>
      <p:grpSp>
        <p:nvGrpSpPr>
          <p:cNvPr id="25612" name="Group 40"/>
          <p:cNvGrpSpPr>
            <a:grpSpLocks/>
          </p:cNvGrpSpPr>
          <p:nvPr/>
        </p:nvGrpSpPr>
        <p:grpSpPr bwMode="auto">
          <a:xfrm>
            <a:off x="9755188" y="90488"/>
            <a:ext cx="2844800" cy="1911350"/>
            <a:chOff x="4610" y="57"/>
            <a:chExt cx="1344" cy="1204"/>
          </a:xfrm>
        </p:grpSpPr>
        <p:grpSp>
          <p:nvGrpSpPr>
            <p:cNvPr id="25613" name="Group 41"/>
            <p:cNvGrpSpPr>
              <a:grpSpLocks/>
            </p:cNvGrpSpPr>
            <p:nvPr userDrawn="1"/>
          </p:nvGrpSpPr>
          <p:grpSpPr bwMode="auto">
            <a:xfrm>
              <a:off x="4610" y="57"/>
              <a:ext cx="1344" cy="1204"/>
              <a:chOff x="4610" y="57"/>
              <a:chExt cx="1344" cy="1204"/>
            </a:xfrm>
          </p:grpSpPr>
          <p:sp>
            <p:nvSpPr>
              <p:cNvPr id="77866"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nvGrpSpPr>
              <p:cNvPr id="25616" name="Group 43"/>
              <p:cNvGrpSpPr>
                <a:grpSpLocks/>
              </p:cNvGrpSpPr>
              <p:nvPr userDrawn="1"/>
            </p:nvGrpSpPr>
            <p:grpSpPr bwMode="auto">
              <a:xfrm>
                <a:off x="4610" y="57"/>
                <a:ext cx="1344" cy="985"/>
                <a:chOff x="4610" y="57"/>
                <a:chExt cx="1344" cy="985"/>
              </a:xfrm>
            </p:grpSpPr>
            <p:sp>
              <p:nvSpPr>
                <p:cNvPr id="77868"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7869" name="Freeform 45"/>
                <p:cNvSpPr>
                  <a:spLocks/>
                </p:cNvSpPr>
                <p:nvPr userDrawn="1"/>
              </p:nvSpPr>
              <p:spPr bwMode="auto">
                <a:xfrm rot="-3172564">
                  <a:off x="5048" y="331"/>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7870" name="Freeform 46"/>
                <p:cNvSpPr>
                  <a:spLocks/>
                </p:cNvSpPr>
                <p:nvPr userDrawn="1"/>
              </p:nvSpPr>
              <p:spPr bwMode="auto">
                <a:xfrm rot="-3172564">
                  <a:off x="4858" y="181"/>
                  <a:ext cx="505" cy="899"/>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7871"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7872" name="Freeform 48"/>
                <p:cNvSpPr>
                  <a:spLocks/>
                </p:cNvSpPr>
                <p:nvPr userDrawn="1"/>
              </p:nvSpPr>
              <p:spPr bwMode="auto">
                <a:xfrm rot="-3172564">
                  <a:off x="5298" y="896"/>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7873" name="Freeform 49"/>
                <p:cNvSpPr>
                  <a:spLocks/>
                </p:cNvSpPr>
                <p:nvPr userDrawn="1"/>
              </p:nvSpPr>
              <p:spPr bwMode="auto">
                <a:xfrm rot="-3172564">
                  <a:off x="5254" y="805"/>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7874"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zh-CN" altLang="en-US">
                    <a:ea typeface="宋体" charset="-122"/>
                  </a:endParaRPr>
                </a:p>
              </p:txBody>
            </p:sp>
            <p:sp>
              <p:nvSpPr>
                <p:cNvPr id="77875" name="Freeform 51"/>
                <p:cNvSpPr>
                  <a:spLocks/>
                </p:cNvSpPr>
                <p:nvPr userDrawn="1"/>
              </p:nvSpPr>
              <p:spPr bwMode="auto">
                <a:xfrm rot="-3172564">
                  <a:off x="4949" y="141"/>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zh-CN" altLang="en-US">
                    <a:ea typeface="宋体" charset="-122"/>
                  </a:endParaRPr>
                </a:p>
              </p:txBody>
            </p:sp>
          </p:grpSp>
        </p:grpSp>
        <p:sp>
          <p:nvSpPr>
            <p:cNvPr id="77876"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zh-CN" altLang="en-US">
                <a:ea typeface="宋体" charset="-122"/>
              </a:endParaRPr>
            </a:p>
          </p:txBody>
        </p:sp>
      </p:grpSp>
    </p:spTree>
  </p:cSld>
  <p:clrMap bg1="lt1" tx1="dk1" bg2="lt2" tx2="dk2" accent1="accent1" accent2="accent2" accent3="accent3" accent4="accent4" accent5="accent5" accent6="accent6" hlink="hlink" folHlink="folHlink"/>
  <p:sldLayoutIdLst>
    <p:sldLayoutId id="2147483712" r:id="rId1"/>
    <p:sldLayoutId id="2147483709" r:id="rId2"/>
    <p:sldLayoutId id="2147483708" r:id="rId3"/>
    <p:sldLayoutId id="2147483707" r:id="rId4"/>
    <p:sldLayoutId id="2147483706" r:id="rId5"/>
    <p:sldLayoutId id="2147483705" r:id="rId6"/>
    <p:sldLayoutId id="2147483704" r:id="rId7"/>
    <p:sldLayoutId id="2147483703" r:id="rId8"/>
    <p:sldLayoutId id="2147483702" r:id="rId9"/>
    <p:sldLayoutId id="2147483701" r:id="rId10"/>
    <p:sldLayoutId id="2147483700" r:id="rId11"/>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ea typeface="宋体" charset="-122"/>
        </a:defRPr>
      </a:lvl2pPr>
      <a:lvl3pPr algn="ctr" rtl="0" eaLnBrk="0" fontAlgn="base" hangingPunct="0">
        <a:spcBef>
          <a:spcPct val="0"/>
        </a:spcBef>
        <a:spcAft>
          <a:spcPct val="0"/>
        </a:spcAft>
        <a:defRPr sz="4400">
          <a:solidFill>
            <a:schemeClr val="tx1"/>
          </a:solidFill>
          <a:latin typeface="Comic Sans MS" pitchFamily="66" charset="0"/>
          <a:ea typeface="宋体" charset="-122"/>
        </a:defRPr>
      </a:lvl3pPr>
      <a:lvl4pPr algn="ctr" rtl="0" eaLnBrk="0" fontAlgn="base" hangingPunct="0">
        <a:spcBef>
          <a:spcPct val="0"/>
        </a:spcBef>
        <a:spcAft>
          <a:spcPct val="0"/>
        </a:spcAft>
        <a:defRPr sz="4400">
          <a:solidFill>
            <a:schemeClr val="tx1"/>
          </a:solidFill>
          <a:latin typeface="Comic Sans MS" pitchFamily="66" charset="0"/>
          <a:ea typeface="宋体" charset="-122"/>
        </a:defRPr>
      </a:lvl4pPr>
      <a:lvl5pPr algn="ctr" rtl="0" eaLnBrk="0" fontAlgn="base" hangingPunct="0">
        <a:spcBef>
          <a:spcPct val="0"/>
        </a:spcBef>
        <a:spcAft>
          <a:spcPct val="0"/>
        </a:spcAft>
        <a:defRPr sz="4400">
          <a:solidFill>
            <a:schemeClr val="tx1"/>
          </a:solidFill>
          <a:latin typeface="Comic Sans MS" pitchFamily="66" charset="0"/>
          <a:ea typeface="宋体" charset="-122"/>
        </a:defRPr>
      </a:lvl5pPr>
      <a:lvl6pPr marL="457200" algn="ctr" rtl="0" fontAlgn="base">
        <a:spcBef>
          <a:spcPct val="0"/>
        </a:spcBef>
        <a:spcAft>
          <a:spcPct val="0"/>
        </a:spcAft>
        <a:defRPr sz="4400">
          <a:solidFill>
            <a:schemeClr val="tx1"/>
          </a:solidFill>
          <a:latin typeface="Comic Sans MS" pitchFamily="66" charset="0"/>
          <a:ea typeface="宋体" charset="-122"/>
        </a:defRPr>
      </a:lvl6pPr>
      <a:lvl7pPr marL="914400" algn="ctr" rtl="0" fontAlgn="base">
        <a:spcBef>
          <a:spcPct val="0"/>
        </a:spcBef>
        <a:spcAft>
          <a:spcPct val="0"/>
        </a:spcAft>
        <a:defRPr sz="4400">
          <a:solidFill>
            <a:schemeClr val="tx1"/>
          </a:solidFill>
          <a:latin typeface="Comic Sans MS" pitchFamily="66" charset="0"/>
          <a:ea typeface="宋体" charset="-122"/>
        </a:defRPr>
      </a:lvl7pPr>
      <a:lvl8pPr marL="1371600" algn="ctr" rtl="0" fontAlgn="base">
        <a:spcBef>
          <a:spcPct val="0"/>
        </a:spcBef>
        <a:spcAft>
          <a:spcPct val="0"/>
        </a:spcAft>
        <a:defRPr sz="4400">
          <a:solidFill>
            <a:schemeClr val="tx1"/>
          </a:solidFill>
          <a:latin typeface="Comic Sans MS" pitchFamily="66" charset="0"/>
          <a:ea typeface="宋体" charset="-122"/>
        </a:defRPr>
      </a:lvl8pPr>
      <a:lvl9pPr marL="1828800" algn="ctr" rtl="0" fontAlgn="base">
        <a:spcBef>
          <a:spcPct val="0"/>
        </a:spcBef>
        <a:spcAft>
          <a:spcPct val="0"/>
        </a:spcAft>
        <a:defRPr sz="4400">
          <a:solidFill>
            <a:schemeClr val="tx1"/>
          </a:solidFill>
          <a:latin typeface="Comic Sans MS" pitchFamily="66" charset="0"/>
          <a:ea typeface="宋体"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hyperlink" Target="mailto:k.tsang@utoronto.ca" TargetMode="External"/><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hangingPunct="1">
              <a:defRPr/>
            </a:pPr>
            <a:r>
              <a:rPr lang="zh-CN" altLang="en-US" b="1" dirty="0">
                <a:solidFill>
                  <a:srgbClr val="7030A0"/>
                </a:solidFill>
                <a:latin typeface="Bradley Hand ITC"/>
              </a:rPr>
              <a:t>临床转变过程</a:t>
            </a:r>
            <a:r>
              <a:rPr lang="en-US" altLang="zh-CN" b="1" dirty="0">
                <a:solidFill>
                  <a:srgbClr val="7030A0"/>
                </a:solidFill>
                <a:latin typeface="Bradley Hand ITC"/>
              </a:rPr>
              <a:t/>
            </a:r>
            <a:br>
              <a:rPr lang="en-US" altLang="zh-CN" b="1" dirty="0">
                <a:solidFill>
                  <a:srgbClr val="7030A0"/>
                </a:solidFill>
                <a:latin typeface="Bradley Hand ITC"/>
              </a:rPr>
            </a:br>
            <a:r>
              <a:rPr lang="zh-CN" altLang="en-US" b="1" dirty="0">
                <a:solidFill>
                  <a:srgbClr val="7030A0"/>
                </a:solidFill>
                <a:latin typeface="Bradley Hand ITC"/>
              </a:rPr>
              <a:t>网络咨询案例</a:t>
            </a:r>
            <a:endParaRPr lang="en-CA" dirty="0"/>
          </a:p>
        </p:txBody>
      </p:sp>
      <p:sp>
        <p:nvSpPr>
          <p:cNvPr id="3" name="Subtitle 2"/>
          <p:cNvSpPr>
            <a:spLocks noGrp="1"/>
          </p:cNvSpPr>
          <p:nvPr>
            <p:ph type="subTitle" idx="1"/>
          </p:nvPr>
        </p:nvSpPr>
        <p:spPr>
          <a:xfrm>
            <a:off x="1217613" y="4051300"/>
            <a:ext cx="9220200" cy="1003300"/>
          </a:xfrm>
        </p:spPr>
        <p:txBody>
          <a:bodyPr/>
          <a:lstStyle/>
          <a:p>
            <a:pPr algn="r" eaLnBrk="1" hangingPunct="1">
              <a:spcBef>
                <a:spcPct val="0"/>
              </a:spcBef>
            </a:pPr>
            <a:r>
              <a:rPr lang="zh-CN" altLang="en-US" sz="4800" b="1" smtClean="0">
                <a:latin typeface="FangSong"/>
                <a:ea typeface="FangSong"/>
                <a:cs typeface="FangSong"/>
              </a:rPr>
              <a:t>曾家達  </a:t>
            </a:r>
            <a:r>
              <a:rPr lang="en-US" altLang="zh-CN" sz="4000" b="1" smtClean="0">
                <a:latin typeface="Arabic Typesetting"/>
                <a:ea typeface="Arabic Typesetting"/>
                <a:cs typeface="Arabic Typesetting"/>
              </a:rPr>
              <a:t>2013.07.01    </a:t>
            </a:r>
            <a:r>
              <a:rPr lang="zh-CN" altLang="en-US" b="1" smtClean="0">
                <a:latin typeface="Arabic Typesetting"/>
                <a:ea typeface="Arabic Typesetting"/>
                <a:cs typeface="Arabic Typesetting"/>
              </a:rPr>
              <a:t>多伦多</a:t>
            </a:r>
            <a:r>
              <a:rPr lang="en-US" altLang="zh-CN" b="1" smtClean="0">
                <a:latin typeface="Arabic Typesetting"/>
                <a:ea typeface="Arabic Typesetting"/>
                <a:cs typeface="Arabic Typesetting"/>
              </a:rPr>
              <a:t>·</a:t>
            </a:r>
            <a:r>
              <a:rPr lang="zh-CN" altLang="en-US" b="1" smtClean="0">
                <a:latin typeface="Arabic Typesetting"/>
                <a:ea typeface="Arabic Typesetting"/>
                <a:cs typeface="Arabic Typesetting"/>
              </a:rPr>
              <a:t>北京</a:t>
            </a:r>
            <a:r>
              <a:rPr lang="en-US" altLang="zh-CN" b="1" smtClean="0">
                <a:latin typeface="Arabic Typesetting"/>
                <a:ea typeface="Arabic Typesetting"/>
                <a:cs typeface="Arabic Typesetting"/>
              </a:rPr>
              <a:t>·</a:t>
            </a:r>
            <a:r>
              <a:rPr lang="zh-CN" altLang="en-US" b="1" smtClean="0">
                <a:latin typeface="Arabic Typesetting"/>
                <a:ea typeface="Arabic Typesetting"/>
                <a:cs typeface="Arabic Typesetting"/>
              </a:rPr>
              <a:t>深圳</a:t>
            </a:r>
            <a:r>
              <a:rPr lang="en-US" altLang="zh-CN" b="1" smtClean="0">
                <a:latin typeface="Arabic Typesetting"/>
                <a:ea typeface="Arabic Typesetting"/>
                <a:cs typeface="Arabic Typesetting"/>
              </a:rPr>
              <a:t>·</a:t>
            </a:r>
            <a:r>
              <a:rPr lang="zh-CN" altLang="en-US" b="1" smtClean="0">
                <a:latin typeface="Arabic Typesetting"/>
                <a:ea typeface="Arabic Typesetting"/>
                <a:cs typeface="Arabic Typesetting"/>
              </a:rPr>
              <a:t>香港联网</a:t>
            </a:r>
            <a:endParaRPr lang="en-US" altLang="zh-CN" b="1" smtClean="0">
              <a:latin typeface="Arabic Typesetting"/>
              <a:ea typeface="Arabic Typesetting"/>
              <a:cs typeface="Arabic Typesetting"/>
            </a:endParaRPr>
          </a:p>
          <a:p>
            <a:pPr eaLnBrk="1" hangingPunct="1"/>
            <a:endParaRPr lang="en-CA" smtClean="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912813" y="304800"/>
            <a:ext cx="9158287" cy="838200"/>
          </a:xfrm>
        </p:spPr>
        <p:txBody>
          <a:bodyPr/>
          <a:lstStyle/>
          <a:p>
            <a:pPr algn="l" eaLnBrk="1" hangingPunct="1"/>
            <a:r>
              <a:rPr lang="en-GB" sz="3200" b="1" smtClean="0"/>
              <a:t>II. </a:t>
            </a:r>
            <a:r>
              <a:rPr lang="zh-CN" altLang="en-US" sz="3200" b="1" smtClean="0"/>
              <a:t>临床表达与建立工作同盟</a:t>
            </a:r>
            <a:endParaRPr lang="en-CA" sz="3200" smtClean="0"/>
          </a:p>
        </p:txBody>
      </p:sp>
      <p:sp>
        <p:nvSpPr>
          <p:cNvPr id="55298" name="Content Placeholder 2"/>
          <p:cNvSpPr>
            <a:spLocks noGrp="1"/>
          </p:cNvSpPr>
          <p:nvPr>
            <p:ph idx="1"/>
          </p:nvPr>
        </p:nvSpPr>
        <p:spPr>
          <a:xfrm>
            <a:off x="914400" y="1295400"/>
            <a:ext cx="10258425" cy="4191000"/>
          </a:xfrm>
        </p:spPr>
        <p:txBody>
          <a:bodyPr/>
          <a:lstStyle/>
          <a:p>
            <a:pPr eaLnBrk="1" hangingPunct="1"/>
            <a:endParaRPr lang="en-US" altLang="zh-CN" sz="2400" smtClean="0">
              <a:latin typeface="FangSong"/>
              <a:ea typeface="FangSong"/>
              <a:cs typeface="FangSong"/>
            </a:endParaRPr>
          </a:p>
          <a:p>
            <a:pPr eaLnBrk="1" hangingPunct="1"/>
            <a:r>
              <a:rPr lang="zh-CN" altLang="en-US" sz="2400" smtClean="0">
                <a:latin typeface="FangSong"/>
                <a:ea typeface="FangSong"/>
                <a:cs typeface="FangSong"/>
              </a:rPr>
              <a:t>案主跟咨询师开始接触</a:t>
            </a:r>
            <a:endParaRPr lang="en-CA" sz="2400" smtClean="0">
              <a:latin typeface="FangSong"/>
              <a:ea typeface="FangSong"/>
              <a:cs typeface="FangSong"/>
            </a:endParaRPr>
          </a:p>
          <a:p>
            <a:pPr eaLnBrk="1" hangingPunct="1"/>
            <a:endParaRPr lang="en-US" altLang="zh-CN" sz="2400" smtClean="0">
              <a:latin typeface="FangSong"/>
              <a:ea typeface="FangSong"/>
              <a:cs typeface="FangSong"/>
            </a:endParaRPr>
          </a:p>
          <a:p>
            <a:pPr eaLnBrk="1" hangingPunct="1"/>
            <a:r>
              <a:rPr lang="zh-CN" altLang="en-US" sz="2400" smtClean="0">
                <a:latin typeface="FangSong"/>
                <a:ea typeface="FangSong"/>
                <a:cs typeface="FangSong"/>
              </a:rPr>
              <a:t>案主通过临床叙事（抱怨、</a:t>
            </a:r>
            <a:r>
              <a:rPr lang="zh-CN" altLang="en-US" sz="2400" smtClean="0">
                <a:solidFill>
                  <a:srgbClr val="002060"/>
                </a:solidFill>
                <a:latin typeface="FangSong"/>
                <a:ea typeface="FangSong"/>
                <a:cs typeface="FangSong"/>
              </a:rPr>
              <a:t>主观不舒服</a:t>
            </a:r>
            <a:r>
              <a:rPr lang="en-US" altLang="zh-CN" sz="2400" smtClean="0">
                <a:solidFill>
                  <a:srgbClr val="002060"/>
                </a:solidFill>
                <a:latin typeface="FangSong"/>
                <a:ea typeface="FangSong"/>
                <a:cs typeface="FangSong"/>
              </a:rPr>
              <a:t>/</a:t>
            </a:r>
            <a:r>
              <a:rPr lang="zh-CN" altLang="en-US" sz="2400" smtClean="0">
                <a:solidFill>
                  <a:srgbClr val="002060"/>
                </a:solidFill>
                <a:latin typeface="FangSong"/>
                <a:ea typeface="FangSong"/>
                <a:cs typeface="FangSong"/>
              </a:rPr>
              <a:t>不自在、</a:t>
            </a:r>
            <a:r>
              <a:rPr lang="zh-CN" altLang="en-US" sz="2400" smtClean="0">
                <a:latin typeface="FangSong"/>
                <a:ea typeface="FangSong"/>
                <a:cs typeface="FangSong"/>
              </a:rPr>
              <a:t>危机、症状</a:t>
            </a:r>
            <a:r>
              <a:rPr lang="en-US" altLang="zh-CN" sz="2400" smtClean="0">
                <a:latin typeface="FangSong"/>
                <a:ea typeface="FangSong"/>
                <a:cs typeface="FangSong"/>
              </a:rPr>
              <a:t>) </a:t>
            </a:r>
            <a:r>
              <a:rPr lang="zh-CN" altLang="en-US" sz="2400" smtClean="0">
                <a:latin typeface="FangSong"/>
                <a:ea typeface="FangSong"/>
                <a:cs typeface="FangSong"/>
              </a:rPr>
              <a:t>来描述一个问题情境</a:t>
            </a:r>
            <a:endParaRPr lang="en-GB" sz="2400" smtClean="0">
              <a:latin typeface="FangSong"/>
              <a:ea typeface="FangSong"/>
              <a:cs typeface="FangSong"/>
            </a:endParaRPr>
          </a:p>
          <a:p>
            <a:pPr eaLnBrk="1" hangingPunct="1"/>
            <a:endParaRPr lang="en-US" altLang="zh-CN" sz="2400" smtClean="0">
              <a:latin typeface="FangSong"/>
              <a:ea typeface="FangSong"/>
              <a:cs typeface="FangSong"/>
            </a:endParaRPr>
          </a:p>
          <a:p>
            <a:pPr eaLnBrk="1" hangingPunct="1"/>
            <a:r>
              <a:rPr lang="zh-CN" altLang="en-US" b="1" smtClean="0">
                <a:solidFill>
                  <a:srgbClr val="002060"/>
                </a:solidFill>
                <a:latin typeface="FangSong"/>
                <a:ea typeface="FangSong"/>
                <a:cs typeface="FangSong"/>
              </a:rPr>
              <a:t>案主</a:t>
            </a:r>
            <a:r>
              <a:rPr lang="en-US" altLang="zh-CN" b="1" smtClean="0">
                <a:solidFill>
                  <a:srgbClr val="002060"/>
                </a:solidFill>
                <a:latin typeface="FangSong"/>
                <a:ea typeface="FangSong"/>
                <a:cs typeface="FangSong"/>
              </a:rPr>
              <a:t>-</a:t>
            </a:r>
            <a:r>
              <a:rPr lang="zh-CN" altLang="en-US" b="1" smtClean="0">
                <a:solidFill>
                  <a:srgbClr val="002060"/>
                </a:solidFill>
                <a:latin typeface="FangSong"/>
                <a:ea typeface="FangSong"/>
                <a:cs typeface="FangSong"/>
              </a:rPr>
              <a:t>咨询师互动中共同建构叙事</a:t>
            </a:r>
            <a:endParaRPr lang="en-GB" b="1" smtClean="0">
              <a:solidFill>
                <a:srgbClr val="002060"/>
              </a:solidFill>
              <a:latin typeface="FangSong"/>
              <a:ea typeface="FangSong"/>
              <a:cs typeface="FangSong"/>
            </a:endParaRPr>
          </a:p>
          <a:p>
            <a:pPr eaLnBrk="1" hangingPunct="1"/>
            <a:endParaRPr lang="en-US" altLang="zh-CN" sz="2400" smtClean="0">
              <a:latin typeface="FangSong"/>
              <a:ea typeface="FangSong"/>
              <a:cs typeface="FangSong"/>
            </a:endParaRPr>
          </a:p>
          <a:p>
            <a:pPr eaLnBrk="1" hangingPunct="1"/>
            <a:r>
              <a:rPr lang="zh-CN" altLang="en-US" sz="2400" smtClean="0">
                <a:latin typeface="FangSong"/>
                <a:ea typeface="FangSong"/>
                <a:cs typeface="FangSong"/>
              </a:rPr>
              <a:t>若咨询师展现出理解、接纳和协作，积极的咨询关系或同盟则得以建立。</a:t>
            </a:r>
            <a:endParaRPr lang="en-CA" sz="2400" smtClean="0">
              <a:latin typeface="FangSong"/>
              <a:ea typeface="FangSong"/>
              <a:cs typeface="FangSong"/>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14350" y="528638"/>
            <a:ext cx="9982200" cy="2584450"/>
          </a:xfrm>
          <a:prstGeom prst="rect">
            <a:avLst/>
          </a:prstGeom>
          <a:noFill/>
          <a:ln w="9525">
            <a:noFill/>
            <a:miter lim="800000"/>
            <a:headEnd/>
            <a:tailEnd/>
          </a:ln>
        </p:spPr>
        <p:txBody>
          <a:bodyPr>
            <a:spAutoFit/>
          </a:bodyPr>
          <a:lstStyle/>
          <a:p>
            <a:pPr algn="ctr"/>
            <a:r>
              <a:rPr lang="en-US" altLang="zh-CN" sz="2400">
                <a:latin typeface="FangSong"/>
                <a:ea typeface="FangSong"/>
                <a:cs typeface="FangSong"/>
              </a:rPr>
              <a:t>【</a:t>
            </a:r>
            <a:r>
              <a:rPr lang="zh-CN" altLang="en-US" sz="2400">
                <a:latin typeface="FangSong"/>
                <a:ea typeface="FangSong"/>
                <a:cs typeface="FangSong"/>
              </a:rPr>
              <a:t>来访者主导：修改性反馈</a:t>
            </a:r>
            <a:r>
              <a:rPr lang="en-US" altLang="zh-CN" sz="2400">
                <a:latin typeface="FangSong"/>
                <a:ea typeface="FangSong"/>
                <a:cs typeface="FangSong"/>
              </a:rPr>
              <a:t>】</a:t>
            </a:r>
          </a:p>
          <a:p>
            <a:r>
              <a:rPr lang="en-US" altLang="zh-CN" sz="2400">
                <a:solidFill>
                  <a:srgbClr val="00B050"/>
                </a:solidFill>
                <a:latin typeface="FangSong"/>
                <a:ea typeface="FangSong"/>
                <a:cs typeface="FangSong"/>
              </a:rPr>
              <a:t>#1:17:53:11 </a:t>
            </a:r>
            <a:r>
              <a:rPr lang="zh-CN" altLang="en-US" sz="2400">
                <a:solidFill>
                  <a:srgbClr val="00B050"/>
                </a:solidFill>
                <a:latin typeface="FangSong"/>
                <a:ea typeface="FangSong"/>
                <a:cs typeface="FangSong"/>
              </a:rPr>
              <a:t>其实现在的环境里身边都是全国的</a:t>
            </a:r>
            <a:r>
              <a:rPr lang="zh-CN" altLang="en-US" sz="2400" u="sng">
                <a:solidFill>
                  <a:srgbClr val="00B050"/>
                </a:solidFill>
                <a:latin typeface="FangSong"/>
                <a:ea typeface="FangSong"/>
                <a:cs typeface="FangSong"/>
              </a:rPr>
              <a:t>精英</a:t>
            </a:r>
            <a:r>
              <a:rPr lang="zh-CN" altLang="en-US" sz="2400">
                <a:solidFill>
                  <a:srgbClr val="00B050"/>
                </a:solidFill>
                <a:latin typeface="FangSong"/>
                <a:ea typeface="FangSong"/>
                <a:cs typeface="FangSong"/>
              </a:rPr>
              <a:t>，也包括你自己。 </a:t>
            </a:r>
          </a:p>
          <a:p>
            <a:r>
              <a:rPr lang="en-US" altLang="zh-CN" sz="2400">
                <a:solidFill>
                  <a:srgbClr val="0070C0"/>
                </a:solidFill>
                <a:latin typeface="FangSong"/>
                <a:ea typeface="FangSong"/>
                <a:cs typeface="FangSong"/>
              </a:rPr>
              <a:t>#1:17:53:53 </a:t>
            </a:r>
            <a:r>
              <a:rPr lang="zh-CN" altLang="en-US" sz="2400">
                <a:solidFill>
                  <a:srgbClr val="0070C0"/>
                </a:solidFill>
                <a:latin typeface="FangSong"/>
                <a:ea typeface="FangSong"/>
                <a:cs typeface="FangSong"/>
              </a:rPr>
              <a:t>我并不觉得这样啊，要知道我们这所学校这个专业相对好考 </a:t>
            </a:r>
          </a:p>
          <a:p>
            <a:r>
              <a:rPr lang="en-US" altLang="zh-CN" sz="2400">
                <a:solidFill>
                  <a:srgbClr val="0070C0"/>
                </a:solidFill>
                <a:latin typeface="FangSong"/>
                <a:ea typeface="FangSong"/>
                <a:cs typeface="FangSong"/>
              </a:rPr>
              <a:t>#1:17:54:06 </a:t>
            </a:r>
            <a:r>
              <a:rPr lang="zh-CN" altLang="en-US" sz="2400">
                <a:solidFill>
                  <a:srgbClr val="0070C0"/>
                </a:solidFill>
                <a:latin typeface="FangSong"/>
                <a:ea typeface="FangSong"/>
                <a:cs typeface="FangSong"/>
              </a:rPr>
              <a:t>进来的并不一定都是</a:t>
            </a:r>
            <a:r>
              <a:rPr lang="zh-CN" altLang="en-US" sz="2400" u="sng">
                <a:solidFill>
                  <a:srgbClr val="0070C0"/>
                </a:solidFill>
                <a:latin typeface="FangSong"/>
                <a:ea typeface="FangSong"/>
                <a:cs typeface="FangSong"/>
              </a:rPr>
              <a:t>精英</a:t>
            </a:r>
            <a:r>
              <a:rPr lang="zh-CN" altLang="en-US" sz="2400">
                <a:solidFill>
                  <a:srgbClr val="0070C0"/>
                </a:solidFill>
                <a:latin typeface="FangSong"/>
                <a:ea typeface="FangSong"/>
                <a:cs typeface="FangSong"/>
              </a:rPr>
              <a:t> </a:t>
            </a:r>
          </a:p>
          <a:p>
            <a:r>
              <a:rPr lang="en-US" altLang="zh-CN" sz="2400">
                <a:solidFill>
                  <a:srgbClr val="0070C0"/>
                </a:solidFill>
                <a:latin typeface="FangSong"/>
                <a:ea typeface="FangSong"/>
                <a:cs typeface="FangSong"/>
              </a:rPr>
              <a:t>#1:17:54:56 </a:t>
            </a:r>
            <a:r>
              <a:rPr lang="zh-CN" altLang="en-US" sz="2400">
                <a:solidFill>
                  <a:srgbClr val="0070C0"/>
                </a:solidFill>
                <a:latin typeface="FangSong"/>
                <a:ea typeface="FangSong"/>
                <a:cs typeface="FangSong"/>
              </a:rPr>
              <a:t>怎么说呢，反正我现在感觉我们宿舍</a:t>
            </a:r>
            <a:r>
              <a:rPr lang="en-US" altLang="zh-CN" sz="2400">
                <a:solidFill>
                  <a:srgbClr val="0070C0"/>
                </a:solidFill>
                <a:latin typeface="FangSong"/>
                <a:ea typeface="FangSong"/>
                <a:cs typeface="FangSong"/>
              </a:rPr>
              <a:t>4</a:t>
            </a:r>
            <a:r>
              <a:rPr lang="zh-CN" altLang="en-US" sz="2400">
                <a:solidFill>
                  <a:srgbClr val="0070C0"/>
                </a:solidFill>
                <a:latin typeface="FangSong"/>
                <a:ea typeface="FangSong"/>
                <a:cs typeface="FangSong"/>
              </a:rPr>
              <a:t>人，她们打成一团，      我有点孤立 </a:t>
            </a:r>
          </a:p>
          <a:p>
            <a:endParaRPr lang="zh-CN" altLang="en-US"/>
          </a:p>
        </p:txBody>
      </p:sp>
      <p:sp>
        <p:nvSpPr>
          <p:cNvPr id="3" name="Rectangle 2"/>
          <p:cNvSpPr>
            <a:spLocks noChangeArrowheads="1"/>
          </p:cNvSpPr>
          <p:nvPr/>
        </p:nvSpPr>
        <p:spPr bwMode="auto">
          <a:xfrm>
            <a:off x="1555750" y="2743200"/>
            <a:ext cx="8763000" cy="1692275"/>
          </a:xfrm>
          <a:prstGeom prst="rect">
            <a:avLst/>
          </a:prstGeom>
          <a:noFill/>
          <a:ln w="9525">
            <a:noFill/>
            <a:miter lim="800000"/>
            <a:headEnd/>
            <a:tailEnd/>
          </a:ln>
        </p:spPr>
        <p:txBody>
          <a:bodyPr>
            <a:spAutoFit/>
          </a:bodyPr>
          <a:lstStyle/>
          <a:p>
            <a:pPr algn="ctr"/>
            <a:r>
              <a:rPr lang="en-US" altLang="zh-CN" sz="2400">
                <a:latin typeface="Calibri" pitchFamily="34" charset="0"/>
                <a:ea typeface="FangSong"/>
                <a:cs typeface="FangSong"/>
              </a:rPr>
              <a:t>【</a:t>
            </a:r>
            <a:r>
              <a:rPr lang="zh-CN" altLang="en-US" sz="2400">
                <a:latin typeface="Calibri" pitchFamily="34" charset="0"/>
                <a:ea typeface="FangSong"/>
                <a:cs typeface="FangSong"/>
              </a:rPr>
              <a:t>质询员主导：从硬到软</a:t>
            </a:r>
            <a:r>
              <a:rPr lang="en-US" altLang="zh-CN" sz="2400">
                <a:latin typeface="Calibri" pitchFamily="34" charset="0"/>
                <a:ea typeface="FangSong"/>
                <a:cs typeface="FangSong"/>
              </a:rPr>
              <a:t>】</a:t>
            </a:r>
          </a:p>
          <a:p>
            <a:r>
              <a:rPr lang="en-US" altLang="zh-CN" sz="2400">
                <a:solidFill>
                  <a:srgbClr val="00B050"/>
                </a:solidFill>
                <a:latin typeface="Calibri" pitchFamily="34" charset="0"/>
                <a:ea typeface="FangSong"/>
                <a:cs typeface="FangSong"/>
              </a:rPr>
              <a:t>#1:17:55:22 </a:t>
            </a:r>
            <a:r>
              <a:rPr lang="zh-CN" altLang="en-US" sz="2400">
                <a:solidFill>
                  <a:srgbClr val="00B050"/>
                </a:solidFill>
                <a:latin typeface="Calibri" pitchFamily="34" charset="0"/>
                <a:ea typeface="FangSong"/>
                <a:cs typeface="FangSong"/>
              </a:rPr>
              <a:t>这种孤立的感觉是什么样的</a:t>
            </a:r>
          </a:p>
          <a:p>
            <a:r>
              <a:rPr lang="en-US" altLang="zh-CN" sz="2400">
                <a:solidFill>
                  <a:srgbClr val="0070C0"/>
                </a:solidFill>
                <a:latin typeface="Calibri" pitchFamily="34" charset="0"/>
                <a:ea typeface="FangSong"/>
                <a:cs typeface="FangSong"/>
              </a:rPr>
              <a:t>#1:17:55:42 </a:t>
            </a:r>
            <a:r>
              <a:rPr lang="zh-CN" altLang="en-US" sz="2400">
                <a:solidFill>
                  <a:srgbClr val="0070C0"/>
                </a:solidFill>
                <a:latin typeface="Calibri" pitchFamily="34" charset="0"/>
                <a:ea typeface="FangSong"/>
                <a:cs typeface="FangSong"/>
              </a:rPr>
              <a:t>有时候她们说话我感觉自己</a:t>
            </a:r>
            <a:r>
              <a:rPr lang="zh-CN" altLang="en-US" sz="2800" b="1">
                <a:solidFill>
                  <a:srgbClr val="FF0000"/>
                </a:solidFill>
                <a:latin typeface="Calibri" pitchFamily="34" charset="0"/>
                <a:ea typeface="FangSong"/>
                <a:cs typeface="FangSong"/>
              </a:rPr>
              <a:t>插</a:t>
            </a:r>
            <a:r>
              <a:rPr lang="zh-CN" altLang="en-US" sz="2400">
                <a:solidFill>
                  <a:srgbClr val="0070C0"/>
                </a:solidFill>
                <a:latin typeface="Calibri" pitchFamily="34" charset="0"/>
                <a:ea typeface="FangSong"/>
                <a:cs typeface="FangSong"/>
              </a:rPr>
              <a:t>不进去 </a:t>
            </a:r>
          </a:p>
          <a:p>
            <a:r>
              <a:rPr lang="en-US" altLang="zh-CN" sz="2400">
                <a:solidFill>
                  <a:srgbClr val="00B050"/>
                </a:solidFill>
                <a:latin typeface="Calibri" pitchFamily="34" charset="0"/>
                <a:ea typeface="FangSong"/>
                <a:cs typeface="FangSong"/>
              </a:rPr>
              <a:t>#1:17:56:08 </a:t>
            </a:r>
            <a:r>
              <a:rPr lang="zh-CN" altLang="en-US" sz="2400">
                <a:solidFill>
                  <a:srgbClr val="00B050"/>
                </a:solidFill>
                <a:latin typeface="Calibri" pitchFamily="34" charset="0"/>
                <a:ea typeface="FangSong"/>
                <a:cs typeface="FangSong"/>
              </a:rPr>
              <a:t>嗯，会觉得自己</a:t>
            </a:r>
            <a:r>
              <a:rPr lang="zh-CN" altLang="en-US" sz="2800" b="1">
                <a:solidFill>
                  <a:srgbClr val="FF0000"/>
                </a:solidFill>
                <a:latin typeface="Calibri" pitchFamily="34" charset="0"/>
                <a:ea typeface="FangSong"/>
                <a:cs typeface="FangSong"/>
              </a:rPr>
              <a:t>融</a:t>
            </a:r>
            <a:r>
              <a:rPr lang="zh-CN" altLang="en-US" sz="2400">
                <a:solidFill>
                  <a:srgbClr val="00B050"/>
                </a:solidFill>
                <a:latin typeface="Calibri" pitchFamily="34" charset="0"/>
                <a:ea typeface="FangSong"/>
                <a:cs typeface="FangSong"/>
              </a:rPr>
              <a:t>不进去吗 </a:t>
            </a:r>
          </a:p>
        </p:txBody>
      </p:sp>
      <p:sp>
        <p:nvSpPr>
          <p:cNvPr id="4" name="Rectangle 3"/>
          <p:cNvSpPr>
            <a:spLocks noChangeArrowheads="1"/>
          </p:cNvSpPr>
          <p:nvPr/>
        </p:nvSpPr>
        <p:spPr bwMode="auto">
          <a:xfrm>
            <a:off x="2813050" y="4572000"/>
            <a:ext cx="6248400" cy="1938338"/>
          </a:xfrm>
          <a:prstGeom prst="rect">
            <a:avLst/>
          </a:prstGeom>
          <a:noFill/>
          <a:ln w="9525">
            <a:noFill/>
            <a:miter lim="800000"/>
            <a:headEnd/>
            <a:tailEnd/>
          </a:ln>
        </p:spPr>
        <p:txBody>
          <a:bodyPr>
            <a:spAutoFit/>
          </a:bodyPr>
          <a:lstStyle/>
          <a:p>
            <a:r>
              <a:rPr lang="en-US" altLang="zh-CN" sz="2400">
                <a:latin typeface="Calibri" pitchFamily="34" charset="0"/>
                <a:ea typeface="FangSong"/>
                <a:cs typeface="FangSong"/>
              </a:rPr>
              <a:t>【</a:t>
            </a:r>
            <a:r>
              <a:rPr lang="zh-CN" altLang="en-US" sz="2400">
                <a:latin typeface="Calibri" pitchFamily="34" charset="0"/>
                <a:ea typeface="FangSong"/>
                <a:cs typeface="FangSong"/>
              </a:rPr>
              <a:t>质询员主导：转移聚焦角色</a:t>
            </a:r>
            <a:r>
              <a:rPr lang="en-US" altLang="zh-CN" sz="2400">
                <a:latin typeface="Calibri" pitchFamily="34" charset="0"/>
                <a:ea typeface="FangSong"/>
                <a:cs typeface="FangSong"/>
              </a:rPr>
              <a:t>+</a:t>
            </a:r>
            <a:r>
              <a:rPr lang="zh-CN" altLang="en-US" sz="2400">
                <a:latin typeface="Calibri" pitchFamily="34" charset="0"/>
                <a:ea typeface="FangSong"/>
                <a:cs typeface="FangSong"/>
              </a:rPr>
              <a:t>逻辑对比</a:t>
            </a:r>
            <a:r>
              <a:rPr lang="en-US" altLang="zh-CN" sz="2400">
                <a:latin typeface="Calibri" pitchFamily="34" charset="0"/>
                <a:ea typeface="FangSong"/>
                <a:cs typeface="FangSong"/>
              </a:rPr>
              <a:t>】</a:t>
            </a:r>
          </a:p>
          <a:p>
            <a:r>
              <a:rPr lang="en-US" altLang="zh-CN" sz="2400">
                <a:solidFill>
                  <a:srgbClr val="0070C0"/>
                </a:solidFill>
                <a:latin typeface="Calibri" pitchFamily="34" charset="0"/>
                <a:ea typeface="FangSong"/>
                <a:cs typeface="FangSong"/>
              </a:rPr>
              <a:t>#1:18:14:04</a:t>
            </a:r>
            <a:r>
              <a:rPr lang="zh-CN" altLang="en-US" sz="2400">
                <a:solidFill>
                  <a:srgbClr val="0070C0"/>
                </a:solidFill>
                <a:latin typeface="Calibri" pitchFamily="34" charset="0"/>
                <a:ea typeface="FangSong"/>
                <a:cs typeface="FangSong"/>
              </a:rPr>
              <a:t>并且她老爱批评我 </a:t>
            </a:r>
          </a:p>
          <a:p>
            <a:r>
              <a:rPr lang="en-US" altLang="zh-CN" sz="2400">
                <a:solidFill>
                  <a:srgbClr val="00B050"/>
                </a:solidFill>
                <a:latin typeface="Calibri" pitchFamily="34" charset="0"/>
                <a:ea typeface="FangSong"/>
                <a:cs typeface="FangSong"/>
              </a:rPr>
              <a:t>#1:18:14:19</a:t>
            </a:r>
            <a:r>
              <a:rPr lang="zh-CN" altLang="en-US" sz="2400">
                <a:solidFill>
                  <a:srgbClr val="00B050"/>
                </a:solidFill>
                <a:latin typeface="Calibri" pitchFamily="34" charset="0"/>
                <a:ea typeface="FangSong"/>
                <a:cs typeface="FangSong"/>
              </a:rPr>
              <a:t>看起来</a:t>
            </a:r>
            <a:r>
              <a:rPr lang="zh-CN" altLang="en-US" sz="2400" b="1">
                <a:solidFill>
                  <a:srgbClr val="FF0000"/>
                </a:solidFill>
                <a:latin typeface="Calibri" pitchFamily="34" charset="0"/>
                <a:ea typeface="FangSong"/>
                <a:cs typeface="FangSong"/>
              </a:rPr>
              <a:t>她</a:t>
            </a:r>
            <a:r>
              <a:rPr lang="zh-CN" altLang="en-US" sz="2400">
                <a:solidFill>
                  <a:srgbClr val="00B050"/>
                </a:solidFill>
                <a:latin typeface="Calibri" pitchFamily="34" charset="0"/>
                <a:ea typeface="FangSong"/>
                <a:cs typeface="FangSong"/>
              </a:rPr>
              <a:t>比较</a:t>
            </a:r>
            <a:r>
              <a:rPr lang="zh-CN" altLang="en-US" sz="2400" b="1" u="sng">
                <a:solidFill>
                  <a:srgbClr val="00B050"/>
                </a:solidFill>
                <a:latin typeface="Calibri" pitchFamily="34" charset="0"/>
                <a:ea typeface="FangSong"/>
                <a:cs typeface="FangSong"/>
              </a:rPr>
              <a:t>霸道</a:t>
            </a:r>
            <a:r>
              <a:rPr lang="zh-CN" altLang="en-US" sz="2400">
                <a:solidFill>
                  <a:srgbClr val="00B050"/>
                </a:solidFill>
                <a:latin typeface="Calibri" pitchFamily="34" charset="0"/>
                <a:ea typeface="FangSong"/>
                <a:cs typeface="FangSong"/>
              </a:rPr>
              <a:t> </a:t>
            </a:r>
          </a:p>
          <a:p>
            <a:r>
              <a:rPr lang="en-US" altLang="zh-CN" sz="2400">
                <a:solidFill>
                  <a:srgbClr val="0070C0"/>
                </a:solidFill>
                <a:latin typeface="Calibri" pitchFamily="34" charset="0"/>
                <a:ea typeface="FangSong"/>
                <a:cs typeface="FangSong"/>
              </a:rPr>
              <a:t>#1:18:14:24</a:t>
            </a:r>
            <a:r>
              <a:rPr lang="zh-CN" altLang="en-US" sz="2400">
                <a:solidFill>
                  <a:srgbClr val="0070C0"/>
                </a:solidFill>
                <a:latin typeface="Calibri" pitchFamily="34" charset="0"/>
                <a:ea typeface="FangSong"/>
                <a:cs typeface="FangSong"/>
              </a:rPr>
              <a:t>恩</a:t>
            </a:r>
          </a:p>
          <a:p>
            <a:r>
              <a:rPr lang="en-US" altLang="zh-CN" sz="2400">
                <a:solidFill>
                  <a:srgbClr val="00B050"/>
                </a:solidFill>
                <a:latin typeface="Calibri" pitchFamily="34" charset="0"/>
                <a:ea typeface="FangSong"/>
                <a:cs typeface="FangSong"/>
              </a:rPr>
              <a:t>#1:18:14:35</a:t>
            </a:r>
            <a:r>
              <a:rPr lang="zh-CN" altLang="en-US" sz="2400" b="1">
                <a:solidFill>
                  <a:srgbClr val="FF0000"/>
                </a:solidFill>
                <a:latin typeface="Calibri" pitchFamily="34" charset="0"/>
                <a:ea typeface="FangSong"/>
                <a:cs typeface="FangSong"/>
              </a:rPr>
              <a:t>你</a:t>
            </a:r>
            <a:r>
              <a:rPr lang="zh-CN" altLang="en-US" sz="2400">
                <a:solidFill>
                  <a:srgbClr val="00B050"/>
                </a:solidFill>
                <a:latin typeface="Calibri" pitchFamily="34" charset="0"/>
                <a:ea typeface="FangSong"/>
                <a:cs typeface="FangSong"/>
              </a:rPr>
              <a:t>会更</a:t>
            </a:r>
            <a:r>
              <a:rPr lang="zh-CN" altLang="en-US" sz="2400" b="1" u="sng">
                <a:solidFill>
                  <a:srgbClr val="00B050"/>
                </a:solidFill>
                <a:latin typeface="Calibri" pitchFamily="34" charset="0"/>
                <a:ea typeface="FangSong"/>
                <a:cs typeface="FangSong"/>
              </a:rPr>
              <a:t>宽厚</a:t>
            </a:r>
            <a:r>
              <a:rPr lang="zh-CN" altLang="en-US" sz="2400">
                <a:solidFill>
                  <a:srgbClr val="00B050"/>
                </a:solidFill>
                <a:latin typeface="Calibri" pitchFamily="34" charset="0"/>
                <a:ea typeface="FangSong"/>
                <a:cs typeface="FangSong"/>
              </a:rPr>
              <a:t>些 </a:t>
            </a:r>
          </a:p>
        </p:txBody>
      </p:sp>
      <p:sp>
        <p:nvSpPr>
          <p:cNvPr id="5" name="Rectangle 4"/>
          <p:cNvSpPr/>
          <p:nvPr/>
        </p:nvSpPr>
        <p:spPr>
          <a:xfrm>
            <a:off x="10133013" y="2209800"/>
            <a:ext cx="1292225" cy="399573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vert="eaVert">
            <a:spAutoFit/>
          </a:bodyPr>
          <a:lstStyle/>
          <a:p>
            <a:pPr>
              <a:defRPr/>
            </a:pPr>
            <a:r>
              <a:rPr lang="zh-CN" altLang="en-US" sz="3600" b="1" dirty="0">
                <a:solidFill>
                  <a:srgbClr val="7030A0"/>
                </a:solidFill>
                <a:latin typeface="FangSong" pitchFamily="49" charset="-122"/>
                <a:ea typeface="FangSong" pitchFamily="49" charset="-122"/>
              </a:rPr>
              <a:t>案主</a:t>
            </a:r>
            <a:r>
              <a:rPr lang="en-US" altLang="zh-CN" sz="3600" b="1" dirty="0">
                <a:solidFill>
                  <a:srgbClr val="7030A0"/>
                </a:solidFill>
                <a:latin typeface="FangSong" pitchFamily="49" charset="-122"/>
                <a:ea typeface="FangSong" pitchFamily="49" charset="-122"/>
              </a:rPr>
              <a:t>-</a:t>
            </a:r>
            <a:r>
              <a:rPr lang="zh-CN" altLang="en-US" sz="3600" b="1" dirty="0">
                <a:solidFill>
                  <a:srgbClr val="7030A0"/>
                </a:solidFill>
                <a:latin typeface="FangSong" pitchFamily="49" charset="-122"/>
                <a:ea typeface="FangSong" pitchFamily="49" charset="-122"/>
              </a:rPr>
              <a:t>咨询</a:t>
            </a:r>
            <a:r>
              <a:rPr lang="zh-CN" altLang="en-US" sz="3600" b="1" dirty="0">
                <a:solidFill>
                  <a:srgbClr val="7030A0"/>
                </a:solidFill>
                <a:latin typeface="FangSong" pitchFamily="49" charset="-122"/>
                <a:ea typeface="FangSong" pitchFamily="49" charset="-122"/>
              </a:rPr>
              <a:t>师互</a:t>
            </a:r>
            <a:r>
              <a:rPr lang="zh-CN" altLang="en-US" sz="3600" b="1" dirty="0">
                <a:solidFill>
                  <a:srgbClr val="7030A0"/>
                </a:solidFill>
                <a:latin typeface="FangSong" pitchFamily="49" charset="-122"/>
                <a:ea typeface="FangSong" pitchFamily="49" charset="-122"/>
              </a:rPr>
              <a:t>动</a:t>
            </a:r>
            <a:r>
              <a:rPr lang="zh-CN" altLang="en-US" sz="3600" b="1" dirty="0">
                <a:solidFill>
                  <a:srgbClr val="7030A0"/>
                </a:solidFill>
                <a:latin typeface="FangSong" pitchFamily="49" charset="-122"/>
                <a:ea typeface="FangSong" pitchFamily="49" charset="-122"/>
              </a:rPr>
              <a:t>中</a:t>
            </a:r>
            <a:endParaRPr lang="en-US" altLang="zh-CN" sz="3600" b="1" dirty="0">
              <a:solidFill>
                <a:srgbClr val="7030A0"/>
              </a:solidFill>
              <a:latin typeface="FangSong" pitchFamily="49" charset="-122"/>
              <a:ea typeface="FangSong" pitchFamily="49" charset="-122"/>
            </a:endParaRPr>
          </a:p>
          <a:p>
            <a:pPr>
              <a:defRPr/>
            </a:pPr>
            <a:r>
              <a:rPr lang="zh-CN" altLang="en-US" sz="3600" b="1" dirty="0">
                <a:solidFill>
                  <a:srgbClr val="7030A0"/>
                </a:solidFill>
                <a:latin typeface="FangSong" pitchFamily="49" charset="-122"/>
                <a:ea typeface="FangSong" pitchFamily="49" charset="-122"/>
              </a:rPr>
              <a:t>共</a:t>
            </a:r>
            <a:r>
              <a:rPr lang="zh-CN" altLang="en-US" sz="3600" b="1" dirty="0">
                <a:solidFill>
                  <a:srgbClr val="7030A0"/>
                </a:solidFill>
                <a:latin typeface="FangSong" pitchFamily="49" charset="-122"/>
                <a:ea typeface="FangSong" pitchFamily="49" charset="-122"/>
              </a:rPr>
              <a:t>同建构叙事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style.rotation</p:attrName>
                                        </p:attrNameLst>
                                      </p:cBhvr>
                                      <p:tavLst>
                                        <p:tav tm="0">
                                          <p:val>
                                            <p:fltVal val="90"/>
                                          </p:val>
                                        </p:tav>
                                        <p:tav tm="100000">
                                          <p:val>
                                            <p:fltVal val="0"/>
                                          </p:val>
                                        </p:tav>
                                      </p:tavLst>
                                    </p:anim>
                                    <p:animEffect transition="in" filter="fade">
                                      <p:cBhvr>
                                        <p:cTn id="3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912813" y="304800"/>
            <a:ext cx="10210800" cy="838200"/>
          </a:xfrm>
        </p:spPr>
        <p:txBody>
          <a:bodyPr/>
          <a:lstStyle/>
          <a:p>
            <a:pPr algn="l" eaLnBrk="1" hangingPunct="1"/>
            <a:r>
              <a:rPr lang="en-GB" sz="3200" b="1" smtClean="0"/>
              <a:t>III. </a:t>
            </a:r>
            <a:r>
              <a:rPr lang="zh-CN" altLang="en-US" sz="3200" b="1" smtClean="0"/>
              <a:t>协作探索与意义建构</a:t>
            </a:r>
            <a:endParaRPr lang="en-CA" sz="3200" smtClean="0"/>
          </a:p>
        </p:txBody>
      </p:sp>
      <p:sp>
        <p:nvSpPr>
          <p:cNvPr id="3" name="Content Placeholder 2"/>
          <p:cNvSpPr>
            <a:spLocks noGrp="1"/>
          </p:cNvSpPr>
          <p:nvPr>
            <p:ph idx="1"/>
          </p:nvPr>
        </p:nvSpPr>
        <p:spPr>
          <a:xfrm>
            <a:off x="914400" y="1295400"/>
            <a:ext cx="10258425" cy="4191000"/>
          </a:xfrm>
        </p:spPr>
        <p:txBody>
          <a:bodyPr/>
          <a:lstStyle/>
          <a:p>
            <a:pPr eaLnBrk="1" hangingPunct="1">
              <a:defRPr/>
            </a:pPr>
            <a:endParaRPr lang="en-US" altLang="zh-CN" sz="2400" dirty="0" smtClean="0">
              <a:latin typeface="FangSong" pitchFamily="49" charset="-122"/>
              <a:ea typeface="FangSong" pitchFamily="49" charset="-122"/>
            </a:endParaRPr>
          </a:p>
          <a:p>
            <a:pPr eaLnBrk="1" hangingPunct="1">
              <a:defRPr/>
            </a:pPr>
            <a:r>
              <a:rPr lang="zh-CN" altLang="en-US" sz="2400" dirty="0" smtClean="0">
                <a:latin typeface="FangSong" pitchFamily="49" charset="-122"/>
                <a:ea typeface="FangSong" pitchFamily="49" charset="-122"/>
              </a:rPr>
              <a:t>咨询师会探索案主的境况与个人经历。这通常需要建立并维持一个开放式的、安全的叙事空间</a:t>
            </a:r>
            <a:endParaRPr lang="en-GB" sz="2400" dirty="0" smtClean="0">
              <a:latin typeface="FangSong" pitchFamily="49" charset="-122"/>
              <a:ea typeface="FangSong" pitchFamily="49" charset="-122"/>
            </a:endParaRPr>
          </a:p>
          <a:p>
            <a:pPr eaLnBrk="1" hangingPunct="1">
              <a:defRPr/>
            </a:pPr>
            <a:endParaRPr lang="en-US" altLang="zh-CN" sz="2400" dirty="0" smtClean="0">
              <a:latin typeface="FangSong" pitchFamily="49" charset="-122"/>
              <a:ea typeface="FangSong" pitchFamily="49" charset="-122"/>
            </a:endParaRPr>
          </a:p>
          <a:p>
            <a:pPr eaLnBrk="1" hangingPunct="1">
              <a:defRPr/>
            </a:pPr>
            <a:r>
              <a:rPr lang="zh-CN" altLang="en-US" sz="2400" dirty="0" smtClean="0">
                <a:latin typeface="FangSong" pitchFamily="49" charset="-122"/>
                <a:ea typeface="FangSong" pitchFamily="49" charset="-122"/>
              </a:rPr>
              <a:t>咨询师会采用某种概念架构（临床实务理论）来指导和促进这种探索。该框架或理论可以让案主</a:t>
            </a:r>
            <a:r>
              <a:rPr lang="zh-CN" altLang="en-US" sz="2400" dirty="0">
                <a:latin typeface="FangSong" pitchFamily="49" charset="-122"/>
                <a:ea typeface="FangSong" pitchFamily="49" charset="-122"/>
              </a:rPr>
              <a:t>和</a:t>
            </a:r>
            <a:r>
              <a:rPr lang="zh-CN" altLang="en-US" sz="2400" dirty="0" smtClean="0">
                <a:latin typeface="FangSong" pitchFamily="49" charset="-122"/>
                <a:ea typeface="FangSong" pitchFamily="49" charset="-122"/>
              </a:rPr>
              <a:t>咨询师对案主的情境和问题达成共同理解。</a:t>
            </a:r>
            <a:endParaRPr lang="en-GB" sz="2400" dirty="0" smtClean="0">
              <a:latin typeface="FangSong" pitchFamily="49" charset="-122"/>
              <a:ea typeface="FangSong" pitchFamily="49" charset="-122"/>
            </a:endParaRPr>
          </a:p>
          <a:p>
            <a:pPr eaLnBrk="1" hangingPunct="1">
              <a:defRPr/>
            </a:pPr>
            <a:endParaRPr lang="en-US" altLang="zh-CN" sz="2400" dirty="0" smtClean="0">
              <a:latin typeface="FangSong" pitchFamily="49" charset="-122"/>
              <a:ea typeface="FangSong" pitchFamily="49" charset="-122"/>
            </a:endParaRPr>
          </a:p>
          <a:p>
            <a:pPr eaLnBrk="1" hangingPunct="1">
              <a:defRPr/>
            </a:pPr>
            <a:r>
              <a:rPr lang="zh-CN" altLang="en-US" sz="2400" dirty="0" smtClean="0">
                <a:latin typeface="FangSong" pitchFamily="49" charset="-122"/>
                <a:ea typeface="FangSong" pitchFamily="49" charset="-122"/>
              </a:rPr>
              <a:t>通过临床互动，案主开始认识到产生和</a:t>
            </a:r>
            <a:r>
              <a:rPr lang="en-US" altLang="zh-CN" sz="2400" dirty="0" smtClean="0">
                <a:latin typeface="FangSong" pitchFamily="49" charset="-122"/>
                <a:ea typeface="FangSong" pitchFamily="49" charset="-122"/>
              </a:rPr>
              <a:t>/</a:t>
            </a:r>
            <a:r>
              <a:rPr lang="zh-CN" altLang="en-US" sz="2400" dirty="0" smtClean="0">
                <a:latin typeface="FangSong" pitchFamily="49" charset="-122"/>
                <a:ea typeface="FangSong" pitchFamily="49" charset="-122"/>
              </a:rPr>
              <a:t>或维持问题各种模式（动机的、认知的、情感的，或者行为的）</a:t>
            </a:r>
            <a:endParaRPr lang="en-US" altLang="zh-CN" sz="2400" dirty="0" smtClean="0">
              <a:latin typeface="FangSong" pitchFamily="49" charset="-122"/>
              <a:ea typeface="FangSong" pitchFamily="49" charset="-122"/>
            </a:endParaRPr>
          </a:p>
          <a:p>
            <a:pPr marL="0" indent="0" eaLnBrk="1" hangingPunct="1">
              <a:buFontTx/>
              <a:buNone/>
              <a:defRPr/>
            </a:pPr>
            <a:endParaRPr lang="en-CA" sz="2400" dirty="0">
              <a:latin typeface="FangSong" pitchFamily="49" charset="-122"/>
              <a:ea typeface="FangSong" pitchFamily="49"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912813" y="304800"/>
            <a:ext cx="10210800" cy="838200"/>
          </a:xfrm>
        </p:spPr>
        <p:txBody>
          <a:bodyPr/>
          <a:lstStyle/>
          <a:p>
            <a:pPr algn="l" eaLnBrk="1" hangingPunct="1"/>
            <a:r>
              <a:rPr lang="en-GB" sz="3200" b="1" smtClean="0"/>
              <a:t>III. </a:t>
            </a:r>
            <a:r>
              <a:rPr lang="zh-CN" altLang="en-US" sz="3200" b="1" smtClean="0"/>
              <a:t>协作探索与意义建构</a:t>
            </a:r>
            <a:endParaRPr lang="en-CA" sz="3200" smtClean="0"/>
          </a:p>
        </p:txBody>
      </p:sp>
      <p:sp>
        <p:nvSpPr>
          <p:cNvPr id="3" name="Content Placeholder 2"/>
          <p:cNvSpPr>
            <a:spLocks noGrp="1"/>
          </p:cNvSpPr>
          <p:nvPr>
            <p:ph idx="1"/>
          </p:nvPr>
        </p:nvSpPr>
        <p:spPr>
          <a:xfrm>
            <a:off x="914400" y="1295400"/>
            <a:ext cx="10258425" cy="4191000"/>
          </a:xfrm>
        </p:spPr>
        <p:txBody>
          <a:bodyPr/>
          <a:lstStyle/>
          <a:p>
            <a:pPr eaLnBrk="1" hangingPunct="1"/>
            <a:r>
              <a:rPr lang="zh-CN" altLang="en-US" sz="2400" smtClean="0">
                <a:latin typeface="FangSong"/>
                <a:ea typeface="FangSong"/>
                <a:cs typeface="FangSong"/>
              </a:rPr>
              <a:t>咨询师会探索案主的境况与个人经历。这通常需要建立并维持一个开放式的、安全的叙事空间</a:t>
            </a:r>
            <a:endParaRPr lang="en-GB" sz="2400" smtClean="0">
              <a:latin typeface="FangSong"/>
              <a:ea typeface="FangSong"/>
              <a:cs typeface="FangSong"/>
            </a:endParaRPr>
          </a:p>
          <a:p>
            <a:pPr marL="400050" lvl="1" indent="0" eaLnBrk="1" hangingPunct="1">
              <a:buFontTx/>
              <a:buNone/>
            </a:pPr>
            <a:r>
              <a:rPr lang="en-CA" sz="2200" smtClean="0">
                <a:solidFill>
                  <a:srgbClr val="0070C0"/>
                </a:solidFill>
                <a:latin typeface="Calibri" pitchFamily="34" charset="0"/>
                <a:ea typeface="FangSong"/>
                <a:cs typeface="FangSong"/>
              </a:rPr>
              <a:t>#1:17:34:40 </a:t>
            </a:r>
            <a:r>
              <a:rPr lang="zh-CN" altLang="en-US" sz="2200" smtClean="0">
                <a:solidFill>
                  <a:srgbClr val="0070C0"/>
                </a:solidFill>
                <a:latin typeface="Calibri" pitchFamily="34" charset="0"/>
                <a:ea typeface="FangSong"/>
                <a:cs typeface="FangSong"/>
              </a:rPr>
              <a:t>说实话，我还是有些顾虑的，这样的咨询安全吗</a:t>
            </a:r>
            <a:r>
              <a:rPr lang="en-CA" sz="2200" smtClean="0">
                <a:solidFill>
                  <a:srgbClr val="0070C0"/>
                </a:solidFill>
                <a:latin typeface="Calibri" pitchFamily="34" charset="0"/>
                <a:ea typeface="FangSong"/>
                <a:cs typeface="FangSong"/>
              </a:rPr>
              <a:t> </a:t>
            </a:r>
          </a:p>
          <a:p>
            <a:pPr marL="400050" lvl="1" indent="0" eaLnBrk="1" hangingPunct="1">
              <a:buFontTx/>
              <a:buNone/>
            </a:pPr>
            <a:r>
              <a:rPr lang="en-CA" sz="2200" smtClean="0">
                <a:solidFill>
                  <a:srgbClr val="00B050"/>
                </a:solidFill>
                <a:latin typeface="Calibri" pitchFamily="34" charset="0"/>
                <a:ea typeface="FangSong"/>
                <a:cs typeface="FangSong"/>
              </a:rPr>
              <a:t>#1:17:36:02 </a:t>
            </a:r>
            <a:r>
              <a:rPr lang="zh-CN" altLang="en-US" sz="2200" smtClean="0">
                <a:solidFill>
                  <a:srgbClr val="00B050"/>
                </a:solidFill>
                <a:latin typeface="Calibri" pitchFamily="34" charset="0"/>
                <a:ea typeface="FangSong"/>
                <a:cs typeface="FangSong"/>
              </a:rPr>
              <a:t>嗯，我能理解你的困惑。我们的咨询内容是保密的</a:t>
            </a:r>
            <a:endParaRPr lang="en-CA" sz="2200" smtClean="0">
              <a:solidFill>
                <a:srgbClr val="00B050"/>
              </a:solidFill>
              <a:latin typeface="Calibri" pitchFamily="34" charset="0"/>
              <a:ea typeface="FangSong"/>
              <a:cs typeface="FangSong"/>
            </a:endParaRPr>
          </a:p>
          <a:p>
            <a:pPr eaLnBrk="1" hangingPunct="1"/>
            <a:endParaRPr lang="en-US" altLang="zh-CN" sz="2400" smtClean="0">
              <a:latin typeface="FangSong"/>
              <a:ea typeface="FangSong"/>
              <a:cs typeface="FangSong"/>
            </a:endParaRPr>
          </a:p>
          <a:p>
            <a:pPr eaLnBrk="1" hangingPunct="1"/>
            <a:r>
              <a:rPr lang="zh-CN" altLang="en-US" sz="2400" smtClean="0">
                <a:latin typeface="FangSong"/>
                <a:ea typeface="FangSong"/>
                <a:cs typeface="FangSong"/>
              </a:rPr>
              <a:t>咨询师会采用某种概念架构（临床实务理论）来指导和促进这种探索。该框架或理论可以让案主和咨询师对案主的情境和问题达成共同理解</a:t>
            </a:r>
            <a:endParaRPr lang="en-US" altLang="zh-CN" sz="2400" smtClean="0">
              <a:latin typeface="FangSong"/>
              <a:ea typeface="FangSong"/>
              <a:cs typeface="FangSong"/>
            </a:endParaRPr>
          </a:p>
          <a:p>
            <a:pPr eaLnBrk="1" hangingPunct="1"/>
            <a:endParaRPr lang="en-US" altLang="zh-CN" sz="2400" smtClean="0">
              <a:latin typeface="FangSong"/>
              <a:ea typeface="FangSong"/>
              <a:cs typeface="FangSong"/>
            </a:endParaRPr>
          </a:p>
          <a:p>
            <a:pPr eaLnBrk="1" hangingPunct="1"/>
            <a:r>
              <a:rPr lang="zh-CN" altLang="en-US" sz="2400" smtClean="0">
                <a:latin typeface="FangSong"/>
                <a:ea typeface="FangSong"/>
                <a:cs typeface="FangSong"/>
              </a:rPr>
              <a:t>通过临床互动，案主开始认识到产生和</a:t>
            </a:r>
            <a:r>
              <a:rPr lang="en-US" altLang="zh-CN" sz="2400" smtClean="0">
                <a:latin typeface="FangSong"/>
                <a:ea typeface="FangSong"/>
                <a:cs typeface="FangSong"/>
              </a:rPr>
              <a:t>/</a:t>
            </a:r>
            <a:r>
              <a:rPr lang="zh-CN" altLang="en-US" sz="2400" smtClean="0">
                <a:latin typeface="FangSong"/>
                <a:ea typeface="FangSong"/>
                <a:cs typeface="FangSong"/>
              </a:rPr>
              <a:t>或维持问题各种模式（动机的、认知的、情感的，或者行为的）</a:t>
            </a:r>
            <a:endParaRPr lang="en-US" altLang="zh-CN" sz="2400" smtClean="0">
              <a:latin typeface="FangSong"/>
              <a:ea typeface="FangSong"/>
              <a:cs typeface="FangSong"/>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912813" y="304800"/>
            <a:ext cx="10210800" cy="838200"/>
          </a:xfrm>
        </p:spPr>
        <p:txBody>
          <a:bodyPr/>
          <a:lstStyle/>
          <a:p>
            <a:pPr algn="l" eaLnBrk="1" hangingPunct="1"/>
            <a:r>
              <a:rPr lang="en-GB" sz="3200" b="1" smtClean="0"/>
              <a:t>III. </a:t>
            </a:r>
            <a:r>
              <a:rPr lang="zh-CN" altLang="en-US" sz="3200" b="1" smtClean="0"/>
              <a:t>协作探索与意义建构</a:t>
            </a:r>
            <a:endParaRPr lang="en-CA" sz="3200" smtClean="0"/>
          </a:p>
        </p:txBody>
      </p:sp>
      <p:sp>
        <p:nvSpPr>
          <p:cNvPr id="3" name="Content Placeholder 2"/>
          <p:cNvSpPr>
            <a:spLocks noGrp="1"/>
          </p:cNvSpPr>
          <p:nvPr>
            <p:ph idx="1"/>
          </p:nvPr>
        </p:nvSpPr>
        <p:spPr>
          <a:xfrm>
            <a:off x="914400" y="1295400"/>
            <a:ext cx="10258425" cy="4191000"/>
          </a:xfrm>
        </p:spPr>
        <p:txBody>
          <a:bodyPr/>
          <a:lstStyle/>
          <a:p>
            <a:pPr eaLnBrk="1" hangingPunct="1"/>
            <a:r>
              <a:rPr lang="zh-CN" altLang="en-US" sz="2400" smtClean="0">
                <a:latin typeface="FangSong"/>
                <a:ea typeface="FangSong"/>
                <a:cs typeface="FangSong"/>
              </a:rPr>
              <a:t>咨询师会探索案主的境况与个人经历。这通常需要建立并维持一个开放式的、安全的叙事空间</a:t>
            </a:r>
            <a:endParaRPr lang="en-GB" sz="2400" smtClean="0">
              <a:latin typeface="FangSong"/>
              <a:ea typeface="FangSong"/>
              <a:cs typeface="FangSong"/>
            </a:endParaRPr>
          </a:p>
          <a:p>
            <a:pPr eaLnBrk="1" hangingPunct="1"/>
            <a:r>
              <a:rPr lang="zh-CN" altLang="en-US" sz="2400" smtClean="0">
                <a:latin typeface="FangSong"/>
                <a:ea typeface="FangSong"/>
                <a:cs typeface="FangSong"/>
              </a:rPr>
              <a:t>咨询师会采用某种概念架构（临床实务理论）来指导和促进这种探索。该框架或理论可以让案主和咨询师对案主的情境和问题达成共同理解。</a:t>
            </a:r>
            <a:endParaRPr lang="en-GB" sz="2400" smtClean="0">
              <a:latin typeface="FangSong"/>
              <a:ea typeface="FangSong"/>
              <a:cs typeface="FangSong"/>
            </a:endParaRPr>
          </a:p>
          <a:p>
            <a:pPr marL="400050" lvl="1" indent="0" eaLnBrk="1" hangingPunct="1">
              <a:buFontTx/>
              <a:buNone/>
            </a:pPr>
            <a:r>
              <a:rPr lang="en-US" altLang="zh-CN" sz="2200" smtClean="0">
                <a:solidFill>
                  <a:srgbClr val="00B050"/>
                </a:solidFill>
                <a:latin typeface="Calibri" pitchFamily="34" charset="0"/>
                <a:ea typeface="FangSong"/>
                <a:cs typeface="FangSong"/>
              </a:rPr>
              <a:t>#4:18:38:31 </a:t>
            </a:r>
            <a:r>
              <a:rPr lang="zh-CN" altLang="en-US" sz="2200" smtClean="0">
                <a:solidFill>
                  <a:srgbClr val="00B050"/>
                </a:solidFill>
                <a:latin typeface="Calibri" pitchFamily="34" charset="0"/>
                <a:ea typeface="FangSong"/>
                <a:cs typeface="FangSong"/>
              </a:rPr>
              <a:t>既然确定了一个目标，做的时候就要能坚持。相信这么做有价值。如果怀疑，就返回头审视这个目标是否合适。</a:t>
            </a:r>
            <a:endParaRPr lang="en-US" altLang="zh-CN" sz="2200" smtClean="0">
              <a:solidFill>
                <a:srgbClr val="00B050"/>
              </a:solidFill>
              <a:latin typeface="Calibri" pitchFamily="34" charset="0"/>
              <a:ea typeface="FangSong"/>
              <a:cs typeface="FangSong"/>
            </a:endParaRPr>
          </a:p>
          <a:p>
            <a:pPr marL="400050" lvl="1" indent="0" eaLnBrk="1" hangingPunct="1">
              <a:buFontTx/>
              <a:buNone/>
            </a:pPr>
            <a:r>
              <a:rPr lang="en-US" altLang="zh-CN" sz="2200" smtClean="0">
                <a:solidFill>
                  <a:srgbClr val="00B050"/>
                </a:solidFill>
                <a:latin typeface="Calibri" pitchFamily="34" charset="0"/>
                <a:ea typeface="FangSong"/>
                <a:cs typeface="FangSong"/>
              </a:rPr>
              <a:t>18:16:10 </a:t>
            </a:r>
            <a:r>
              <a:rPr lang="zh-CN" altLang="en-US" sz="2200" smtClean="0">
                <a:solidFill>
                  <a:srgbClr val="00B050"/>
                </a:solidFill>
                <a:latin typeface="Calibri" pitchFamily="34" charset="0"/>
                <a:ea typeface="FangSong"/>
                <a:cs typeface="FangSong"/>
              </a:rPr>
              <a:t>嗯，好像在一段关系开始时，你希望对方能了解你，能谈得深入；但关系进展到一定程度时，就要开始“冒险”。这个风险是如果继续交往会不会对方会不像以前那样喜欢你了。 </a:t>
            </a:r>
            <a:endParaRPr lang="en-US" altLang="zh-CN" sz="2200" smtClean="0">
              <a:solidFill>
                <a:srgbClr val="00B050"/>
              </a:solidFill>
              <a:latin typeface="Calibri" pitchFamily="34" charset="0"/>
              <a:ea typeface="FangSong"/>
              <a:cs typeface="FangSong"/>
            </a:endParaRPr>
          </a:p>
          <a:p>
            <a:pPr eaLnBrk="1" hangingPunct="1"/>
            <a:r>
              <a:rPr lang="zh-CN" altLang="en-US" sz="2400" smtClean="0">
                <a:latin typeface="FangSong"/>
                <a:ea typeface="FangSong"/>
                <a:cs typeface="FangSong"/>
              </a:rPr>
              <a:t>通过临床互动，案主开始认识到产生和</a:t>
            </a:r>
            <a:r>
              <a:rPr lang="en-US" altLang="zh-CN" sz="2400" smtClean="0">
                <a:latin typeface="FangSong"/>
                <a:ea typeface="FangSong"/>
                <a:cs typeface="FangSong"/>
              </a:rPr>
              <a:t>/</a:t>
            </a:r>
            <a:r>
              <a:rPr lang="zh-CN" altLang="en-US" sz="2400" smtClean="0">
                <a:latin typeface="FangSong"/>
                <a:ea typeface="FangSong"/>
                <a:cs typeface="FangSong"/>
              </a:rPr>
              <a:t>或维持问题各种模式（动机的、认知的、情感的，或者行为的）</a:t>
            </a:r>
            <a:endParaRPr lang="en-US" altLang="zh-CN" sz="2400" smtClean="0">
              <a:latin typeface="FangSong"/>
              <a:ea typeface="FangSong"/>
              <a:cs typeface="FangSong"/>
            </a:endParaRPr>
          </a:p>
          <a:p>
            <a:pPr eaLnBrk="1" hangingPunct="1"/>
            <a:endParaRPr lang="en-CA" sz="2400" smtClean="0">
              <a:latin typeface="FangSong"/>
              <a:ea typeface="FangSong"/>
              <a:cs typeface="FangSong"/>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912813" y="304800"/>
            <a:ext cx="10210800" cy="838200"/>
          </a:xfrm>
        </p:spPr>
        <p:txBody>
          <a:bodyPr/>
          <a:lstStyle/>
          <a:p>
            <a:pPr algn="l" eaLnBrk="1" hangingPunct="1"/>
            <a:r>
              <a:rPr lang="en-GB" sz="3200" b="1" smtClean="0"/>
              <a:t>III. </a:t>
            </a:r>
            <a:r>
              <a:rPr lang="zh-CN" altLang="en-US" sz="3200" b="1" smtClean="0"/>
              <a:t>协作探索与意义建构</a:t>
            </a:r>
            <a:endParaRPr lang="en-CA" sz="3200" smtClean="0"/>
          </a:p>
        </p:txBody>
      </p:sp>
      <p:sp>
        <p:nvSpPr>
          <p:cNvPr id="3" name="Content Placeholder 2"/>
          <p:cNvSpPr>
            <a:spLocks noGrp="1"/>
          </p:cNvSpPr>
          <p:nvPr>
            <p:ph idx="1"/>
          </p:nvPr>
        </p:nvSpPr>
        <p:spPr>
          <a:xfrm>
            <a:off x="914400" y="1295400"/>
            <a:ext cx="10258425" cy="5334000"/>
          </a:xfrm>
        </p:spPr>
        <p:txBody>
          <a:bodyPr/>
          <a:lstStyle/>
          <a:p>
            <a:pPr eaLnBrk="1" hangingPunct="1">
              <a:defRPr/>
            </a:pPr>
            <a:endParaRPr lang="en-US" altLang="zh-CN" sz="2400" dirty="0" smtClean="0">
              <a:latin typeface="FangSong" pitchFamily="49" charset="-122"/>
              <a:ea typeface="FangSong" pitchFamily="49" charset="-122"/>
            </a:endParaRPr>
          </a:p>
          <a:p>
            <a:pPr eaLnBrk="1" hangingPunct="1">
              <a:defRPr/>
            </a:pPr>
            <a:r>
              <a:rPr lang="zh-CN" altLang="en-US" sz="2400" dirty="0" smtClean="0">
                <a:latin typeface="FangSong" pitchFamily="49" charset="-122"/>
                <a:ea typeface="FangSong" pitchFamily="49" charset="-122"/>
              </a:rPr>
              <a:t>咨询师会探索案主的境况与个人经历。这通常需要建立并维持一个开放式的、安全的叙事空间</a:t>
            </a:r>
            <a:endParaRPr lang="en-GB" sz="2400" dirty="0" smtClean="0">
              <a:latin typeface="FangSong" pitchFamily="49" charset="-122"/>
              <a:ea typeface="FangSong" pitchFamily="49" charset="-122"/>
            </a:endParaRPr>
          </a:p>
          <a:p>
            <a:pPr eaLnBrk="1" hangingPunct="1">
              <a:defRPr/>
            </a:pPr>
            <a:endParaRPr lang="en-US" altLang="zh-CN" sz="2400" dirty="0" smtClean="0">
              <a:latin typeface="FangSong" pitchFamily="49" charset="-122"/>
              <a:ea typeface="FangSong" pitchFamily="49" charset="-122"/>
            </a:endParaRPr>
          </a:p>
          <a:p>
            <a:pPr eaLnBrk="1" hangingPunct="1">
              <a:defRPr/>
            </a:pPr>
            <a:r>
              <a:rPr lang="zh-CN" altLang="en-US" sz="2400" dirty="0" smtClean="0">
                <a:latin typeface="FangSong" pitchFamily="49" charset="-122"/>
                <a:ea typeface="FangSong" pitchFamily="49" charset="-122"/>
              </a:rPr>
              <a:t>咨询师会采用某种概念架构（临床实务理论）来指导和促进这种探索。该框架或理论可以让案主</a:t>
            </a:r>
            <a:r>
              <a:rPr lang="zh-CN" altLang="en-US" sz="2400" dirty="0">
                <a:latin typeface="FangSong" pitchFamily="49" charset="-122"/>
                <a:ea typeface="FangSong" pitchFamily="49" charset="-122"/>
              </a:rPr>
              <a:t>和</a:t>
            </a:r>
            <a:r>
              <a:rPr lang="zh-CN" altLang="en-US" sz="2400" dirty="0" smtClean="0">
                <a:latin typeface="FangSong" pitchFamily="49" charset="-122"/>
                <a:ea typeface="FangSong" pitchFamily="49" charset="-122"/>
              </a:rPr>
              <a:t>咨询师对案主的情境和问题达成共同理解。</a:t>
            </a:r>
            <a:endParaRPr lang="en-GB" sz="2400" dirty="0" smtClean="0">
              <a:latin typeface="FangSong" pitchFamily="49" charset="-122"/>
              <a:ea typeface="FangSong" pitchFamily="49" charset="-122"/>
            </a:endParaRPr>
          </a:p>
          <a:p>
            <a:pPr eaLnBrk="1" hangingPunct="1">
              <a:defRPr/>
            </a:pPr>
            <a:endParaRPr lang="en-US" altLang="zh-CN" sz="2400" dirty="0" smtClean="0">
              <a:latin typeface="FangSong" pitchFamily="49" charset="-122"/>
              <a:ea typeface="FangSong" pitchFamily="49" charset="-122"/>
            </a:endParaRPr>
          </a:p>
          <a:p>
            <a:pPr eaLnBrk="1" hangingPunct="1">
              <a:defRPr/>
            </a:pPr>
            <a:r>
              <a:rPr lang="zh-CN" altLang="en-US" sz="2400" dirty="0" smtClean="0">
                <a:latin typeface="FangSong" pitchFamily="49" charset="-122"/>
                <a:ea typeface="FangSong" pitchFamily="49" charset="-122"/>
              </a:rPr>
              <a:t>通过临床互动，案主开始认识到产生和</a:t>
            </a:r>
            <a:r>
              <a:rPr lang="en-US" altLang="zh-CN" sz="2400" dirty="0" smtClean="0">
                <a:latin typeface="FangSong" pitchFamily="49" charset="-122"/>
                <a:ea typeface="FangSong" pitchFamily="49" charset="-122"/>
              </a:rPr>
              <a:t>/</a:t>
            </a:r>
            <a:r>
              <a:rPr lang="zh-CN" altLang="en-US" sz="2400" dirty="0" smtClean="0">
                <a:latin typeface="FangSong" pitchFamily="49" charset="-122"/>
                <a:ea typeface="FangSong" pitchFamily="49" charset="-122"/>
              </a:rPr>
              <a:t>或维持问题各种</a:t>
            </a:r>
            <a:r>
              <a:rPr lang="zh-CN" altLang="en-US" sz="2800" b="1" u="sng" dirty="0" smtClean="0">
                <a:latin typeface="FangSong" pitchFamily="49" charset="-122"/>
                <a:ea typeface="FangSong" pitchFamily="49" charset="-122"/>
              </a:rPr>
              <a:t>模式</a:t>
            </a:r>
            <a:r>
              <a:rPr lang="zh-CN" altLang="en-US" sz="2400" dirty="0" smtClean="0">
                <a:latin typeface="FangSong" pitchFamily="49" charset="-122"/>
                <a:ea typeface="FangSong" pitchFamily="49" charset="-122"/>
              </a:rPr>
              <a:t>（动机的、认知的、情感的，或者行为的）</a:t>
            </a:r>
            <a:endParaRPr lang="en-US" altLang="zh-CN" sz="2400" dirty="0" smtClean="0">
              <a:latin typeface="FangSong" pitchFamily="49" charset="-122"/>
              <a:ea typeface="FangSong" pitchFamily="49" charset="-122"/>
            </a:endParaRPr>
          </a:p>
          <a:p>
            <a:pPr marL="2171700" lvl="5" indent="0">
              <a:buFontTx/>
              <a:buNone/>
              <a:defRPr/>
            </a:pPr>
            <a:r>
              <a:rPr lang="en-US" altLang="zh-CN" sz="2400" dirty="0">
                <a:solidFill>
                  <a:srgbClr val="0070C0"/>
                </a:solidFill>
                <a:latin typeface="Calibri" pitchFamily="34" charset="0"/>
                <a:ea typeface="FangSong" pitchFamily="49" charset="-122"/>
              </a:rPr>
              <a:t>#4: </a:t>
            </a:r>
            <a:r>
              <a:rPr lang="en-US" altLang="zh-CN" sz="2400" dirty="0" smtClean="0">
                <a:solidFill>
                  <a:srgbClr val="0070C0"/>
                </a:solidFill>
                <a:latin typeface="Calibri" pitchFamily="34" charset="0"/>
                <a:ea typeface="FangSong" pitchFamily="49" charset="-122"/>
              </a:rPr>
              <a:t>18:28:39 </a:t>
            </a:r>
            <a:r>
              <a:rPr lang="zh-CN" altLang="en-US" sz="2400" dirty="0" smtClean="0">
                <a:solidFill>
                  <a:srgbClr val="0070C0"/>
                </a:solidFill>
                <a:latin typeface="Calibri" pitchFamily="34" charset="0"/>
                <a:ea typeface="FangSong" pitchFamily="49" charset="-122"/>
              </a:rPr>
              <a:t>其</a:t>
            </a:r>
            <a:r>
              <a:rPr lang="zh-CN" altLang="en-US" sz="2400" dirty="0">
                <a:solidFill>
                  <a:srgbClr val="0070C0"/>
                </a:solidFill>
                <a:latin typeface="Calibri" pitchFamily="34" charset="0"/>
                <a:ea typeface="FangSong" pitchFamily="49" charset="-122"/>
              </a:rPr>
              <a:t>实，也许这么多年来都习惯了这种交流方式</a:t>
            </a:r>
          </a:p>
          <a:p>
            <a:pPr marL="2171700" lvl="5" indent="0">
              <a:buFontTx/>
              <a:buNone/>
              <a:defRPr/>
            </a:pPr>
            <a:r>
              <a:rPr lang="en-US" altLang="zh-CN" sz="2400" dirty="0">
                <a:solidFill>
                  <a:srgbClr val="0070C0"/>
                </a:solidFill>
                <a:latin typeface="Calibri" pitchFamily="34" charset="0"/>
                <a:ea typeface="FangSong" pitchFamily="49" charset="-122"/>
              </a:rPr>
              <a:t>#5: </a:t>
            </a:r>
            <a:r>
              <a:rPr lang="en-US" altLang="zh-CN" sz="2400" dirty="0" smtClean="0">
                <a:solidFill>
                  <a:srgbClr val="0070C0"/>
                </a:solidFill>
                <a:latin typeface="Calibri" pitchFamily="34" charset="0"/>
                <a:ea typeface="FangSong" pitchFamily="49" charset="-122"/>
              </a:rPr>
              <a:t>17:50:24 </a:t>
            </a:r>
            <a:r>
              <a:rPr lang="zh-CN" altLang="en-US" sz="2400" dirty="0" smtClean="0">
                <a:solidFill>
                  <a:srgbClr val="0070C0"/>
                </a:solidFill>
                <a:latin typeface="Calibri" pitchFamily="34" charset="0"/>
                <a:ea typeface="FangSong" pitchFamily="49" charset="-122"/>
              </a:rPr>
              <a:t>其</a:t>
            </a:r>
            <a:r>
              <a:rPr lang="zh-CN" altLang="en-US" sz="2400" dirty="0">
                <a:solidFill>
                  <a:srgbClr val="0070C0"/>
                </a:solidFill>
                <a:latin typeface="Calibri" pitchFamily="34" charset="0"/>
                <a:ea typeface="FangSong" pitchFamily="49" charset="-122"/>
              </a:rPr>
              <a:t>实，有时候我觉得我把自己的生活弄得太紧张了</a:t>
            </a:r>
          </a:p>
          <a:p>
            <a:pPr marL="2171700" lvl="5" indent="0">
              <a:buFontTx/>
              <a:buNone/>
              <a:defRPr/>
            </a:pPr>
            <a:endParaRPr lang="en-CA" sz="2400" dirty="0">
              <a:latin typeface="FangSong" pitchFamily="49" charset="-122"/>
              <a:ea typeface="FangSong"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p:cTn id="1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912813" y="304800"/>
            <a:ext cx="9158287" cy="838200"/>
          </a:xfrm>
        </p:spPr>
        <p:txBody>
          <a:bodyPr/>
          <a:lstStyle/>
          <a:p>
            <a:pPr algn="l" eaLnBrk="1" hangingPunct="1"/>
            <a:r>
              <a:rPr lang="en-GB" sz="3200" b="1" smtClean="0"/>
              <a:t>IV. </a:t>
            </a:r>
            <a:r>
              <a:rPr lang="zh-CN" altLang="en-US" sz="3200" b="1" smtClean="0"/>
              <a:t>替换失效的模式</a:t>
            </a:r>
            <a:endParaRPr lang="en-CA" sz="3200" smtClean="0"/>
          </a:p>
        </p:txBody>
      </p:sp>
      <p:sp>
        <p:nvSpPr>
          <p:cNvPr id="3" name="Content Placeholder 2"/>
          <p:cNvSpPr>
            <a:spLocks noGrp="1"/>
          </p:cNvSpPr>
          <p:nvPr>
            <p:ph idx="1"/>
          </p:nvPr>
        </p:nvSpPr>
        <p:spPr>
          <a:xfrm>
            <a:off x="914400" y="1295400"/>
            <a:ext cx="10258425" cy="5105400"/>
          </a:xfrm>
        </p:spPr>
        <p:txBody>
          <a:bodyPr/>
          <a:lstStyle/>
          <a:p>
            <a:pPr eaLnBrk="1" hangingPunct="1"/>
            <a:r>
              <a:rPr lang="zh-CN" altLang="en-US" sz="2400" smtClean="0">
                <a:latin typeface="Calibri" pitchFamily="34" charset="0"/>
                <a:ea typeface="FangSong"/>
                <a:cs typeface="FangSong"/>
              </a:rPr>
              <a:t>案主开始对失效的动机、认知、情绪和行为模式进行反思质疑</a:t>
            </a:r>
            <a:endParaRPr lang="en-CA" sz="2400" smtClean="0">
              <a:latin typeface="Calibri" pitchFamily="34" charset="0"/>
              <a:ea typeface="FangSong"/>
              <a:cs typeface="FangSong"/>
            </a:endParaRPr>
          </a:p>
          <a:p>
            <a:pPr marL="400050" lvl="1" indent="0" eaLnBrk="1" hangingPunct="1">
              <a:buFontTx/>
              <a:buNone/>
            </a:pPr>
            <a:r>
              <a:rPr lang="en-US" altLang="zh-CN" sz="2200" smtClean="0">
                <a:solidFill>
                  <a:srgbClr val="0070C0"/>
                </a:solidFill>
                <a:latin typeface="Calibri" pitchFamily="34" charset="0"/>
                <a:ea typeface="FangSong"/>
                <a:cs typeface="FangSong"/>
              </a:rPr>
              <a:t>#6:17:59:44 </a:t>
            </a:r>
            <a:r>
              <a:rPr lang="zh-CN" altLang="en-US" sz="2200" smtClean="0">
                <a:solidFill>
                  <a:srgbClr val="0070C0"/>
                </a:solidFill>
                <a:latin typeface="Calibri" pitchFamily="34" charset="0"/>
                <a:ea typeface="FangSong"/>
                <a:cs typeface="FangSong"/>
              </a:rPr>
              <a:t>其实，我发现现实中，和别人交往一段时间之后，我就不想再交往下去了。因为交往越深，我怕别人看到我更多的内心，我害怕别人走进我的内心，害怕让他们看到我的缺点、不足，害怕他们会讨厌我</a:t>
            </a:r>
            <a:r>
              <a:rPr lang="zh-CN" altLang="en-US" sz="2200" smtClean="0">
                <a:latin typeface="Calibri" pitchFamily="34" charset="0"/>
                <a:ea typeface="FangSong"/>
                <a:cs typeface="FangSong"/>
              </a:rPr>
              <a:t> </a:t>
            </a:r>
            <a:endParaRPr lang="en-GB" sz="2200" smtClean="0">
              <a:latin typeface="Calibri" pitchFamily="34" charset="0"/>
              <a:ea typeface="FangSong"/>
              <a:cs typeface="FangSong"/>
            </a:endParaRPr>
          </a:p>
          <a:p>
            <a:pPr eaLnBrk="1" hangingPunct="1"/>
            <a:r>
              <a:rPr lang="zh-CN" altLang="en-US" sz="2400" smtClean="0">
                <a:latin typeface="Calibri" pitchFamily="34" charset="0"/>
                <a:ea typeface="FangSong"/>
                <a:cs typeface="FangSong"/>
              </a:rPr>
              <a:t>案主探索可以替代失效模式的新选择。案主会尝试停止旧有的失效模式（思维</a:t>
            </a:r>
            <a:r>
              <a:rPr lang="en-US" altLang="zh-CN" sz="2400" smtClean="0">
                <a:latin typeface="Calibri" pitchFamily="34" charset="0"/>
                <a:ea typeface="FangSong"/>
                <a:cs typeface="FangSong"/>
              </a:rPr>
              <a:t>/</a:t>
            </a:r>
            <a:r>
              <a:rPr lang="zh-CN" altLang="en-US" sz="2400" smtClean="0">
                <a:latin typeface="Calibri" pitchFamily="34" charset="0"/>
                <a:ea typeface="FangSong"/>
                <a:cs typeface="FangSong"/>
              </a:rPr>
              <a:t>情绪</a:t>
            </a:r>
            <a:r>
              <a:rPr lang="en-US" altLang="zh-CN" sz="2400" smtClean="0">
                <a:latin typeface="Calibri" pitchFamily="34" charset="0"/>
                <a:ea typeface="FangSong"/>
                <a:cs typeface="FangSong"/>
              </a:rPr>
              <a:t>/</a:t>
            </a:r>
            <a:r>
              <a:rPr lang="zh-CN" altLang="en-US" sz="2400" smtClean="0">
                <a:latin typeface="Calibri" pitchFamily="34" charset="0"/>
                <a:ea typeface="FangSong"/>
                <a:cs typeface="FangSong"/>
              </a:rPr>
              <a:t>行为），也可能试验新的方式。</a:t>
            </a:r>
            <a:endParaRPr lang="en-CA" sz="2400" smtClean="0">
              <a:latin typeface="Calibri" pitchFamily="34" charset="0"/>
              <a:ea typeface="FangSong"/>
              <a:cs typeface="FangSong"/>
            </a:endParaRPr>
          </a:p>
          <a:p>
            <a:pPr marL="400050" lvl="1" indent="0" eaLnBrk="1" hangingPunct="1">
              <a:buFontTx/>
              <a:buNone/>
            </a:pPr>
            <a:r>
              <a:rPr lang="en-US" altLang="zh-CN" sz="2200" smtClean="0">
                <a:solidFill>
                  <a:srgbClr val="0070C0"/>
                </a:solidFill>
                <a:latin typeface="Calibri" pitchFamily="34" charset="0"/>
                <a:ea typeface="FangSong"/>
                <a:cs typeface="FangSong"/>
              </a:rPr>
              <a:t>#6:18:31:40 </a:t>
            </a:r>
            <a:r>
              <a:rPr lang="zh-CN" altLang="en-US" sz="2200" smtClean="0">
                <a:solidFill>
                  <a:srgbClr val="0070C0"/>
                </a:solidFill>
                <a:latin typeface="Calibri" pitchFamily="34" charset="0"/>
                <a:ea typeface="FangSong"/>
                <a:cs typeface="FangSong"/>
              </a:rPr>
              <a:t>上次咨询后，我努力的想和姐姐谈谈，但还是没勇气，最后生活照旧 </a:t>
            </a:r>
            <a:endParaRPr lang="en-GB" sz="2200" smtClean="0">
              <a:solidFill>
                <a:srgbClr val="0070C0"/>
              </a:solidFill>
              <a:latin typeface="Calibri" pitchFamily="34" charset="0"/>
              <a:ea typeface="FangSong"/>
              <a:cs typeface="FangSong"/>
            </a:endParaRPr>
          </a:p>
          <a:p>
            <a:pPr eaLnBrk="1" hangingPunct="1"/>
            <a:r>
              <a:rPr lang="zh-CN" altLang="en-US" sz="2400" smtClean="0">
                <a:latin typeface="Calibri" pitchFamily="34" charset="0"/>
                <a:ea typeface="FangSong"/>
                <a:cs typeface="FangSong"/>
              </a:rPr>
              <a:t>最初对新模式的尝试会带来积极的变化（对内在过程以及</a:t>
            </a:r>
            <a:r>
              <a:rPr lang="en-US" altLang="zh-CN" sz="2400" smtClean="0">
                <a:latin typeface="Calibri" pitchFamily="34" charset="0"/>
                <a:ea typeface="FangSong"/>
                <a:cs typeface="FangSong"/>
              </a:rPr>
              <a:t>/</a:t>
            </a:r>
            <a:r>
              <a:rPr lang="zh-CN" altLang="en-US" sz="2400" smtClean="0">
                <a:latin typeface="Calibri" pitchFamily="34" charset="0"/>
                <a:ea typeface="FangSong"/>
                <a:cs typeface="FangSong"/>
              </a:rPr>
              <a:t>或环境的掌控得以提高，人际与</a:t>
            </a:r>
            <a:r>
              <a:rPr lang="en-US" altLang="zh-CN" sz="2400" smtClean="0">
                <a:latin typeface="Calibri" pitchFamily="34" charset="0"/>
                <a:ea typeface="FangSong"/>
                <a:cs typeface="FangSong"/>
              </a:rPr>
              <a:t>/</a:t>
            </a:r>
            <a:r>
              <a:rPr lang="zh-CN" altLang="en-US" sz="2400" smtClean="0">
                <a:latin typeface="Calibri" pitchFamily="34" charset="0"/>
                <a:ea typeface="FangSong"/>
                <a:cs typeface="FangSong"/>
              </a:rPr>
              <a:t>或社交功能取得进步）</a:t>
            </a:r>
            <a:endParaRPr lang="en-US" altLang="zh-CN" sz="2400" smtClean="0">
              <a:latin typeface="Calibri" pitchFamily="34" charset="0"/>
              <a:ea typeface="FangSong"/>
              <a:cs typeface="FangSong"/>
            </a:endParaRPr>
          </a:p>
          <a:p>
            <a:pPr marL="1257300" lvl="3" indent="0" eaLnBrk="1" hangingPunct="1">
              <a:buFontTx/>
              <a:buNone/>
            </a:pPr>
            <a:r>
              <a:rPr lang="en-US" altLang="zh-CN" sz="2200" smtClean="0">
                <a:solidFill>
                  <a:srgbClr val="0070C0"/>
                </a:solidFill>
                <a:latin typeface="Calibri" pitchFamily="34" charset="0"/>
                <a:ea typeface="FangSong"/>
                <a:cs typeface="FangSong"/>
              </a:rPr>
              <a:t>	#7:17:37:51</a:t>
            </a:r>
            <a:r>
              <a:rPr lang="zh-CN" altLang="en-US" sz="2200" smtClean="0">
                <a:solidFill>
                  <a:srgbClr val="0070C0"/>
                </a:solidFill>
                <a:latin typeface="Calibri" pitchFamily="34" charset="0"/>
                <a:ea typeface="FangSong"/>
                <a:cs typeface="FangSong"/>
              </a:rPr>
              <a:t>随着我们咨询的进行，我的一些情感得到了部分释放</a:t>
            </a:r>
            <a:endParaRPr lang="en-US" altLang="zh-CN" sz="2200" smtClean="0">
              <a:latin typeface="Calibri" pitchFamily="34" charset="0"/>
              <a:ea typeface="FangSong"/>
              <a:cs typeface="FangSong"/>
            </a:endParaRPr>
          </a:p>
          <a:p>
            <a:pPr marL="1714500" lvl="4" indent="0" eaLnBrk="1" hangingPunct="1">
              <a:buFontTx/>
              <a:buNone/>
            </a:pPr>
            <a:r>
              <a:rPr lang="zh-CN" altLang="en-US" sz="2200" smtClean="0">
                <a:latin typeface="Calibri" pitchFamily="34" charset="0"/>
                <a:ea typeface="FangSong"/>
                <a:cs typeface="FangSong"/>
              </a:rPr>
              <a:t> </a:t>
            </a:r>
            <a:r>
              <a:rPr lang="en-US" altLang="zh-CN" sz="2200" smtClean="0">
                <a:solidFill>
                  <a:srgbClr val="0070C0"/>
                </a:solidFill>
                <a:latin typeface="Calibri" pitchFamily="34" charset="0"/>
                <a:ea typeface="FangSong"/>
                <a:cs typeface="FangSong"/>
              </a:rPr>
              <a:t>18:15:37 </a:t>
            </a:r>
            <a:r>
              <a:rPr lang="zh-CN" altLang="en-US" sz="2200" smtClean="0">
                <a:solidFill>
                  <a:srgbClr val="0070C0"/>
                </a:solidFill>
                <a:latin typeface="Calibri" pitchFamily="34" charset="0"/>
                <a:ea typeface="FangSong"/>
                <a:cs typeface="FangSong"/>
              </a:rPr>
              <a:t>那晚，我哭了，她意外发现了，然后，我住了好久，告诉她，我心里特别难受，我说从见面到现在，你一直在批评我 </a:t>
            </a:r>
            <a:r>
              <a:rPr lang="en-US" altLang="zh-CN" sz="2200" smtClean="0">
                <a:solidFill>
                  <a:srgbClr val="0070C0"/>
                </a:solidFill>
                <a:latin typeface="Calibri" pitchFamily="34" charset="0"/>
                <a:ea typeface="FangSong"/>
                <a:cs typeface="FangSong"/>
              </a:rPr>
              <a:t>… </a:t>
            </a:r>
            <a:r>
              <a:rPr lang="zh-CN" altLang="en-US" sz="2200" smtClean="0">
                <a:solidFill>
                  <a:srgbClr val="0070C0"/>
                </a:solidFill>
                <a:latin typeface="Calibri" pitchFamily="34" charset="0"/>
                <a:ea typeface="FangSong"/>
                <a:cs typeface="FangSong"/>
              </a:rPr>
              <a:t>我很难受 </a:t>
            </a:r>
            <a:r>
              <a:rPr lang="en-US" altLang="zh-CN" sz="2200" smtClean="0">
                <a:solidFill>
                  <a:srgbClr val="0070C0"/>
                </a:solidFill>
                <a:latin typeface="Calibri" pitchFamily="34" charset="0"/>
                <a:ea typeface="FangSong"/>
                <a:cs typeface="FangSong"/>
              </a:rPr>
              <a:t>…..</a:t>
            </a:r>
            <a:r>
              <a:rPr lang="zh-CN" altLang="en-US" sz="2200" smtClean="0">
                <a:solidFill>
                  <a:srgbClr val="0070C0"/>
                </a:solidFill>
                <a:latin typeface="Calibri" pitchFamily="34" charset="0"/>
                <a:ea typeface="FangSong"/>
                <a:cs typeface="FangSong"/>
              </a:rPr>
              <a:t> 她道歉了 </a:t>
            </a:r>
          </a:p>
          <a:p>
            <a:pPr marL="1714500" lvl="4" indent="0" eaLnBrk="1" hangingPunct="1">
              <a:buFontTx/>
              <a:buNone/>
            </a:pPr>
            <a:endParaRPr lang="zh-CN" altLang="en-US" sz="2200" smtClean="0">
              <a:latin typeface="Calibri" pitchFamily="34" charset="0"/>
              <a:ea typeface="FangSong"/>
              <a:cs typeface="FangSong"/>
            </a:endParaRPr>
          </a:p>
          <a:p>
            <a:pPr marL="1714500" lvl="4" indent="0" eaLnBrk="1" hangingPunct="1">
              <a:buFontTx/>
              <a:buNone/>
            </a:pPr>
            <a:endParaRPr lang="en-CA" sz="2400" smtClean="0">
              <a:latin typeface="Calibri" pitchFamily="34" charset="0"/>
              <a:ea typeface="FangSong"/>
              <a:cs typeface="FangSong"/>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p:cTn id="2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912813" y="304800"/>
            <a:ext cx="9158287" cy="838200"/>
          </a:xfrm>
        </p:spPr>
        <p:txBody>
          <a:bodyPr/>
          <a:lstStyle/>
          <a:p>
            <a:pPr algn="l" eaLnBrk="1" hangingPunct="1"/>
            <a:r>
              <a:rPr lang="en-GB" sz="3200" b="1" smtClean="0"/>
              <a:t>V. </a:t>
            </a:r>
            <a:r>
              <a:rPr lang="zh-CN" altLang="en-US" sz="3200" b="1" smtClean="0">
                <a:latin typeface="宋体" pitchFamily="2" charset="-122"/>
              </a:rPr>
              <a:t>达到积极的效果</a:t>
            </a:r>
            <a:endParaRPr lang="en-CA" sz="3200" smtClean="0">
              <a:latin typeface="宋体" pitchFamily="2" charset="-122"/>
            </a:endParaRPr>
          </a:p>
        </p:txBody>
      </p:sp>
      <p:sp>
        <p:nvSpPr>
          <p:cNvPr id="68610" name="Content Placeholder 2"/>
          <p:cNvSpPr>
            <a:spLocks noGrp="1"/>
          </p:cNvSpPr>
          <p:nvPr>
            <p:ph idx="1"/>
          </p:nvPr>
        </p:nvSpPr>
        <p:spPr>
          <a:xfrm>
            <a:off x="914400" y="1295400"/>
            <a:ext cx="10258425" cy="4191000"/>
          </a:xfrm>
        </p:spPr>
        <p:txBody>
          <a:bodyPr/>
          <a:lstStyle/>
          <a:p>
            <a:pPr eaLnBrk="1" hangingPunct="1"/>
            <a:r>
              <a:rPr lang="zh-CN" altLang="en-US" sz="2400" smtClean="0">
                <a:latin typeface="Calibri" pitchFamily="34" charset="0"/>
                <a:ea typeface="FangSong"/>
                <a:cs typeface="FangSong"/>
              </a:rPr>
              <a:t>案主会在这些改变中获得满足。案主开始越来越有动力，并能够摆脱旧有的模式，开始采用新的策略。</a:t>
            </a:r>
            <a:endParaRPr lang="en-GB" sz="2400" smtClean="0">
              <a:latin typeface="Calibri" pitchFamily="34" charset="0"/>
              <a:ea typeface="FangSong"/>
              <a:cs typeface="FangSong"/>
            </a:endParaRPr>
          </a:p>
          <a:p>
            <a:pPr eaLnBrk="1" hangingPunct="1"/>
            <a:endParaRPr lang="en-US" altLang="zh-CN" sz="2400" smtClean="0">
              <a:latin typeface="Calibri" pitchFamily="34" charset="0"/>
              <a:ea typeface="FangSong"/>
              <a:cs typeface="FangSong"/>
            </a:endParaRPr>
          </a:p>
          <a:p>
            <a:pPr eaLnBrk="1" hangingPunct="1"/>
            <a:r>
              <a:rPr lang="zh-CN" altLang="en-US" sz="2400" smtClean="0">
                <a:latin typeface="Calibri" pitchFamily="34" charset="0"/>
                <a:ea typeface="FangSong"/>
                <a:cs typeface="FangSong"/>
              </a:rPr>
              <a:t>根据客观测量和</a:t>
            </a:r>
            <a:r>
              <a:rPr lang="en-US" altLang="zh-CN" sz="2400" smtClean="0">
                <a:latin typeface="Calibri" pitchFamily="34" charset="0"/>
                <a:ea typeface="FangSong"/>
                <a:cs typeface="FangSong"/>
              </a:rPr>
              <a:t>/</a:t>
            </a:r>
            <a:r>
              <a:rPr lang="zh-CN" altLang="en-US" sz="2400" smtClean="0">
                <a:latin typeface="Calibri" pitchFamily="34" charset="0"/>
                <a:ea typeface="FangSong"/>
                <a:cs typeface="FangSong"/>
              </a:rPr>
              <a:t>或主观评价，案主最初呈现出来的投诉、问题或症状大大减少。</a:t>
            </a:r>
            <a:endParaRPr lang="en-CA" sz="2400" smtClean="0">
              <a:latin typeface="Calibri" pitchFamily="34" charset="0"/>
              <a:ea typeface="FangSong"/>
              <a:cs typeface="FangSong"/>
            </a:endParaRPr>
          </a:p>
          <a:p>
            <a:pPr eaLnBrk="1" hangingPunct="1"/>
            <a:endParaRPr lang="en-US" altLang="zh-CN" sz="2400" smtClean="0">
              <a:latin typeface="Calibri" pitchFamily="34" charset="0"/>
              <a:ea typeface="FangSong"/>
              <a:cs typeface="FangSong"/>
            </a:endParaRPr>
          </a:p>
          <a:p>
            <a:pPr eaLnBrk="1" hangingPunct="1"/>
            <a:r>
              <a:rPr lang="zh-CN" altLang="en-US" sz="2400" smtClean="0">
                <a:latin typeface="Calibri" pitchFamily="34" charset="0"/>
                <a:ea typeface="FangSong"/>
                <a:cs typeface="FangSong"/>
              </a:rPr>
              <a:t>随着案主的自主意识与力量（自我效能感）的增强，还可以看到在人际和社会功能方面的积极变化。</a:t>
            </a:r>
            <a:endParaRPr lang="en-GB" sz="2400" smtClean="0">
              <a:latin typeface="Calibri" pitchFamily="34" charset="0"/>
              <a:ea typeface="FangSong"/>
              <a:cs typeface="FangSong"/>
            </a:endParaRPr>
          </a:p>
          <a:p>
            <a:pPr eaLnBrk="1" hangingPunct="1"/>
            <a:endParaRPr lang="en-US" altLang="zh-CN" sz="2400" smtClean="0">
              <a:latin typeface="Calibri" pitchFamily="34" charset="0"/>
              <a:ea typeface="FangSong"/>
              <a:cs typeface="FangSong"/>
            </a:endParaRPr>
          </a:p>
          <a:p>
            <a:pPr eaLnBrk="1" hangingPunct="1"/>
            <a:r>
              <a:rPr lang="zh-CN" altLang="en-US" sz="2400" smtClean="0">
                <a:latin typeface="Calibri" pitchFamily="34" charset="0"/>
                <a:ea typeface="FangSong"/>
                <a:cs typeface="FangSong"/>
              </a:rPr>
              <a:t>案主感到自足，相信自己可以独立生活，可以停止治疗。</a:t>
            </a:r>
            <a:endParaRPr lang="en-CA" sz="2400" smtClean="0">
              <a:latin typeface="Calibri" pitchFamily="34" charset="0"/>
              <a:ea typeface="FangSong"/>
              <a:cs typeface="FangSong"/>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912813" y="304800"/>
            <a:ext cx="9158287" cy="838200"/>
          </a:xfrm>
        </p:spPr>
        <p:txBody>
          <a:bodyPr/>
          <a:lstStyle/>
          <a:p>
            <a:pPr algn="l" eaLnBrk="1" hangingPunct="1"/>
            <a:r>
              <a:rPr lang="en-GB" sz="3200" b="1" smtClean="0"/>
              <a:t>V. </a:t>
            </a:r>
            <a:r>
              <a:rPr lang="zh-CN" altLang="en-US" sz="3200" b="1" smtClean="0">
                <a:latin typeface="宋体" pitchFamily="2" charset="-122"/>
              </a:rPr>
              <a:t>达到积极的效果</a:t>
            </a:r>
            <a:endParaRPr lang="en-CA" sz="3200" smtClean="0">
              <a:latin typeface="宋体" pitchFamily="2" charset="-122"/>
            </a:endParaRPr>
          </a:p>
        </p:txBody>
      </p:sp>
      <p:sp>
        <p:nvSpPr>
          <p:cNvPr id="3" name="Content Placeholder 2"/>
          <p:cNvSpPr>
            <a:spLocks noGrp="1"/>
          </p:cNvSpPr>
          <p:nvPr>
            <p:ph idx="1"/>
          </p:nvPr>
        </p:nvSpPr>
        <p:spPr>
          <a:xfrm>
            <a:off x="914400" y="1295400"/>
            <a:ext cx="10258425" cy="4191000"/>
          </a:xfrm>
        </p:spPr>
        <p:txBody>
          <a:bodyPr/>
          <a:lstStyle/>
          <a:p>
            <a:pPr eaLnBrk="1" hangingPunct="1"/>
            <a:r>
              <a:rPr lang="zh-CN" altLang="en-US" sz="2400" smtClean="0">
                <a:latin typeface="Calibri" pitchFamily="34" charset="0"/>
                <a:ea typeface="FangSong"/>
                <a:cs typeface="FangSong"/>
              </a:rPr>
              <a:t>案主会在这些改变中获得满足。案主开始越来越有动力，并能够摆脱旧有的模式，开始采用新的策略。</a:t>
            </a:r>
            <a:endParaRPr lang="en-GB" sz="2400" smtClean="0">
              <a:latin typeface="Calibri" pitchFamily="34" charset="0"/>
              <a:ea typeface="FangSong"/>
              <a:cs typeface="FangSong"/>
            </a:endParaRPr>
          </a:p>
          <a:p>
            <a:pPr marL="400050" lvl="1" indent="0" eaLnBrk="1" hangingPunct="1">
              <a:buFontTx/>
              <a:buNone/>
            </a:pPr>
            <a:r>
              <a:rPr lang="en-US" altLang="zh-CN" sz="2200" smtClean="0">
                <a:solidFill>
                  <a:srgbClr val="0070C0"/>
                </a:solidFill>
                <a:latin typeface="Calibri" pitchFamily="34" charset="0"/>
                <a:ea typeface="FangSong"/>
                <a:cs typeface="FangSong"/>
              </a:rPr>
              <a:t>#8:17:31:41 </a:t>
            </a:r>
            <a:r>
              <a:rPr lang="zh-CN" altLang="en-US" sz="2200" smtClean="0">
                <a:solidFill>
                  <a:srgbClr val="0070C0"/>
                </a:solidFill>
                <a:latin typeface="Calibri" pitchFamily="34" charset="0"/>
                <a:ea typeface="FangSong"/>
                <a:cs typeface="FangSong"/>
              </a:rPr>
              <a:t>恩，我现在正在改变我对她的态度 </a:t>
            </a:r>
          </a:p>
          <a:p>
            <a:pPr marL="400050" lvl="1" indent="0" eaLnBrk="1" hangingPunct="1">
              <a:buFontTx/>
              <a:buNone/>
            </a:pPr>
            <a:r>
              <a:rPr lang="en-US" altLang="zh-CN" sz="2200" smtClean="0">
                <a:solidFill>
                  <a:srgbClr val="0070C0"/>
                </a:solidFill>
                <a:latin typeface="Calibri" pitchFamily="34" charset="0"/>
                <a:ea typeface="FangSong"/>
                <a:cs typeface="FangSong"/>
              </a:rPr>
              <a:t>#8:17:54:12 </a:t>
            </a:r>
            <a:r>
              <a:rPr lang="zh-CN" altLang="en-US" sz="2200" smtClean="0">
                <a:solidFill>
                  <a:srgbClr val="0070C0"/>
                </a:solidFill>
                <a:latin typeface="Calibri" pitchFamily="34" charset="0"/>
                <a:ea typeface="FangSong"/>
                <a:cs typeface="FangSong"/>
              </a:rPr>
              <a:t>也能少许感觉到姐姐的改变</a:t>
            </a:r>
            <a:r>
              <a:rPr lang="en-US" altLang="zh-CN" sz="2200" smtClean="0">
                <a:solidFill>
                  <a:srgbClr val="0070C0"/>
                </a:solidFill>
                <a:latin typeface="Calibri" pitchFamily="34" charset="0"/>
                <a:ea typeface="FangSong"/>
                <a:cs typeface="FangSong"/>
              </a:rPr>
              <a:t>,</a:t>
            </a:r>
            <a:r>
              <a:rPr lang="zh-CN" altLang="en-US" sz="2200" smtClean="0">
                <a:solidFill>
                  <a:srgbClr val="0070C0"/>
                </a:solidFill>
                <a:latin typeface="Calibri" pitchFamily="34" charset="0"/>
                <a:ea typeface="FangSong"/>
                <a:cs typeface="FangSong"/>
              </a:rPr>
              <a:t>这点我还是比较满意的 </a:t>
            </a:r>
          </a:p>
          <a:p>
            <a:pPr marL="400050" lvl="1" indent="0" eaLnBrk="1" hangingPunct="1">
              <a:buFontTx/>
              <a:buNone/>
            </a:pPr>
            <a:endParaRPr lang="en-US" altLang="zh-CN" sz="2200" smtClean="0">
              <a:solidFill>
                <a:srgbClr val="0070C0"/>
              </a:solidFill>
              <a:latin typeface="Calibri" pitchFamily="34" charset="0"/>
              <a:ea typeface="FangSong"/>
              <a:cs typeface="FangSong"/>
            </a:endParaRPr>
          </a:p>
          <a:p>
            <a:pPr eaLnBrk="1" hangingPunct="1"/>
            <a:r>
              <a:rPr lang="zh-CN" altLang="en-US" sz="2400" smtClean="0">
                <a:latin typeface="Calibri" pitchFamily="34" charset="0"/>
                <a:ea typeface="FangSong"/>
                <a:cs typeface="FangSong"/>
              </a:rPr>
              <a:t>根据客观测量和</a:t>
            </a:r>
            <a:r>
              <a:rPr lang="en-US" altLang="zh-CN" sz="2400" smtClean="0">
                <a:latin typeface="Calibri" pitchFamily="34" charset="0"/>
                <a:ea typeface="FangSong"/>
                <a:cs typeface="FangSong"/>
              </a:rPr>
              <a:t>/</a:t>
            </a:r>
            <a:r>
              <a:rPr lang="zh-CN" altLang="en-US" sz="2400" smtClean="0">
                <a:latin typeface="Calibri" pitchFamily="34" charset="0"/>
                <a:ea typeface="FangSong"/>
                <a:cs typeface="FangSong"/>
              </a:rPr>
              <a:t>或主观评价，案主最初呈现出来的投诉、问题或症状大大减少。</a:t>
            </a:r>
            <a:endParaRPr lang="en-CA" sz="2400" smtClean="0">
              <a:latin typeface="Calibri" pitchFamily="34" charset="0"/>
              <a:ea typeface="FangSong"/>
              <a:cs typeface="FangSong"/>
            </a:endParaRPr>
          </a:p>
          <a:p>
            <a:pPr eaLnBrk="1" hangingPunct="1"/>
            <a:r>
              <a:rPr lang="zh-CN" altLang="en-US" sz="2400" smtClean="0">
                <a:latin typeface="Calibri" pitchFamily="34" charset="0"/>
                <a:ea typeface="FangSong"/>
                <a:cs typeface="FangSong"/>
              </a:rPr>
              <a:t>随着案主的自主意识与力量（自我效能感）的增强，还可以看到在人际和社会功能方面的积极变化。</a:t>
            </a:r>
            <a:endParaRPr lang="en-GB" sz="2400" smtClean="0">
              <a:latin typeface="Calibri" pitchFamily="34" charset="0"/>
              <a:ea typeface="FangSong"/>
              <a:cs typeface="FangSong"/>
            </a:endParaRPr>
          </a:p>
          <a:p>
            <a:pPr eaLnBrk="1" hangingPunct="1"/>
            <a:r>
              <a:rPr lang="zh-CN" altLang="en-US" sz="2400" smtClean="0">
                <a:latin typeface="Calibri" pitchFamily="34" charset="0"/>
                <a:ea typeface="FangSong"/>
                <a:cs typeface="FangSong"/>
              </a:rPr>
              <a:t>案主感到自足，相信自己可以独立生活，可以停止治疗。</a:t>
            </a:r>
            <a:endParaRPr lang="en-CA" sz="2400" smtClean="0">
              <a:latin typeface="Calibri" pitchFamily="34" charset="0"/>
              <a:ea typeface="FangSong"/>
              <a:cs typeface="FangSong"/>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912813" y="304800"/>
            <a:ext cx="9158287" cy="838200"/>
          </a:xfrm>
        </p:spPr>
        <p:txBody>
          <a:bodyPr/>
          <a:lstStyle/>
          <a:p>
            <a:pPr algn="l" eaLnBrk="1" hangingPunct="1"/>
            <a:r>
              <a:rPr lang="en-GB" sz="3200" b="1" smtClean="0"/>
              <a:t>V. </a:t>
            </a:r>
            <a:r>
              <a:rPr lang="zh-CN" altLang="en-US" sz="3200" b="1" smtClean="0">
                <a:latin typeface="宋体" pitchFamily="2" charset="-122"/>
              </a:rPr>
              <a:t>达到积极的效果</a:t>
            </a:r>
            <a:endParaRPr lang="en-CA" sz="3200" smtClean="0">
              <a:latin typeface="宋体" pitchFamily="2" charset="-122"/>
            </a:endParaRPr>
          </a:p>
        </p:txBody>
      </p:sp>
      <p:sp>
        <p:nvSpPr>
          <p:cNvPr id="3" name="Content Placeholder 2"/>
          <p:cNvSpPr>
            <a:spLocks noGrp="1"/>
          </p:cNvSpPr>
          <p:nvPr>
            <p:ph idx="1"/>
          </p:nvPr>
        </p:nvSpPr>
        <p:spPr>
          <a:xfrm>
            <a:off x="914400" y="1295400"/>
            <a:ext cx="10258425" cy="4191000"/>
          </a:xfrm>
        </p:spPr>
        <p:txBody>
          <a:bodyPr/>
          <a:lstStyle/>
          <a:p>
            <a:pPr eaLnBrk="1" hangingPunct="1"/>
            <a:r>
              <a:rPr lang="zh-CN" altLang="en-US" sz="2400" smtClean="0">
                <a:latin typeface="Calibri" pitchFamily="34" charset="0"/>
                <a:ea typeface="FangSong"/>
                <a:cs typeface="FangSong"/>
              </a:rPr>
              <a:t>案主会在这些改变中获得满足。案主开始越来越有动力，并能够摆脱旧有的模式，开始采用新的策略。</a:t>
            </a:r>
            <a:endParaRPr lang="en-GB" sz="2400" smtClean="0">
              <a:latin typeface="Calibri" pitchFamily="34" charset="0"/>
              <a:ea typeface="FangSong"/>
              <a:cs typeface="FangSong"/>
            </a:endParaRPr>
          </a:p>
          <a:p>
            <a:pPr eaLnBrk="1" hangingPunct="1"/>
            <a:r>
              <a:rPr lang="zh-CN" altLang="en-US" sz="2400" smtClean="0">
                <a:latin typeface="Calibri" pitchFamily="34" charset="0"/>
                <a:ea typeface="FangSong"/>
                <a:cs typeface="FangSong"/>
              </a:rPr>
              <a:t>根据客观测量和</a:t>
            </a:r>
            <a:r>
              <a:rPr lang="en-US" altLang="zh-CN" sz="2400" smtClean="0">
                <a:latin typeface="Calibri" pitchFamily="34" charset="0"/>
                <a:ea typeface="FangSong"/>
                <a:cs typeface="FangSong"/>
              </a:rPr>
              <a:t>/</a:t>
            </a:r>
            <a:r>
              <a:rPr lang="zh-CN" altLang="en-US" sz="2400" smtClean="0">
                <a:latin typeface="Calibri" pitchFamily="34" charset="0"/>
                <a:ea typeface="FangSong"/>
                <a:cs typeface="FangSong"/>
              </a:rPr>
              <a:t>或主观评价，案主最初呈现出来的投诉、问题或症状大大减少。</a:t>
            </a:r>
            <a:endParaRPr lang="en-CA" sz="2400" smtClean="0">
              <a:latin typeface="Calibri" pitchFamily="34" charset="0"/>
              <a:ea typeface="FangSong"/>
              <a:cs typeface="FangSong"/>
            </a:endParaRPr>
          </a:p>
          <a:p>
            <a:pPr marL="400050" lvl="1" indent="0" eaLnBrk="1" hangingPunct="1">
              <a:buFontTx/>
              <a:buNone/>
            </a:pPr>
            <a:r>
              <a:rPr lang="en-US" altLang="zh-CN" sz="2200" smtClean="0">
                <a:solidFill>
                  <a:srgbClr val="0070C0"/>
                </a:solidFill>
                <a:latin typeface="Calibri" pitchFamily="34" charset="0"/>
                <a:ea typeface="FangSong"/>
                <a:cs typeface="FangSong"/>
              </a:rPr>
              <a:t>#10:17:40:01 </a:t>
            </a:r>
            <a:r>
              <a:rPr lang="zh-CN" altLang="en-US" sz="2200" smtClean="0">
                <a:solidFill>
                  <a:srgbClr val="0070C0"/>
                </a:solidFill>
                <a:latin typeface="Calibri" pitchFamily="34" charset="0"/>
                <a:ea typeface="FangSong"/>
                <a:cs typeface="FangSong"/>
              </a:rPr>
              <a:t>恩，我觉得到咨询到现在，我对自己的生活还是挺满意的， </a:t>
            </a:r>
            <a:endParaRPr lang="en-US" altLang="zh-CN" sz="2200" smtClean="0">
              <a:solidFill>
                <a:srgbClr val="0070C0"/>
              </a:solidFill>
              <a:latin typeface="Calibri" pitchFamily="34" charset="0"/>
              <a:ea typeface="FangSong"/>
              <a:cs typeface="FangSong"/>
            </a:endParaRPr>
          </a:p>
          <a:p>
            <a:pPr marL="400050" lvl="1" indent="0" eaLnBrk="1" hangingPunct="1">
              <a:buFontTx/>
              <a:buNone/>
            </a:pPr>
            <a:r>
              <a:rPr lang="en-US" altLang="zh-CN" sz="2200" smtClean="0">
                <a:solidFill>
                  <a:srgbClr val="0070C0"/>
                </a:solidFill>
                <a:latin typeface="Calibri" pitchFamily="34" charset="0"/>
                <a:ea typeface="FangSong"/>
                <a:cs typeface="FangSong"/>
              </a:rPr>
              <a:t>#10:17:40:24 </a:t>
            </a:r>
            <a:r>
              <a:rPr lang="zh-CN" altLang="en-US" sz="2200" smtClean="0">
                <a:solidFill>
                  <a:srgbClr val="0070C0"/>
                </a:solidFill>
                <a:latin typeface="Calibri" pitchFamily="34" charset="0"/>
                <a:ea typeface="FangSong"/>
                <a:cs typeface="FangSong"/>
              </a:rPr>
              <a:t>记得刚开始的时候，我觉得不知道自己是谁了 </a:t>
            </a:r>
          </a:p>
          <a:p>
            <a:pPr eaLnBrk="1" hangingPunct="1"/>
            <a:r>
              <a:rPr lang="zh-CN" altLang="en-US" sz="2400" smtClean="0">
                <a:latin typeface="Calibri" pitchFamily="34" charset="0"/>
                <a:ea typeface="FangSong"/>
                <a:cs typeface="FangSong"/>
              </a:rPr>
              <a:t>随着案主的自主意识与力量（自我效能感）的增强，还可以看到在人际和社会功能方面的积极变化。</a:t>
            </a:r>
            <a:endParaRPr lang="en-GB" sz="2400" smtClean="0">
              <a:latin typeface="Calibri" pitchFamily="34" charset="0"/>
              <a:ea typeface="FangSong"/>
              <a:cs typeface="FangSong"/>
            </a:endParaRPr>
          </a:p>
          <a:p>
            <a:pPr eaLnBrk="1" hangingPunct="1"/>
            <a:r>
              <a:rPr lang="zh-CN" altLang="en-US" sz="2400" smtClean="0">
                <a:latin typeface="Calibri" pitchFamily="34" charset="0"/>
                <a:ea typeface="FangSong"/>
                <a:cs typeface="FangSong"/>
              </a:rPr>
              <a:t>案主感到自足，相信自己可以独立生活，可以停止咨询</a:t>
            </a:r>
            <a:r>
              <a:rPr lang="en-US" altLang="zh-CN" sz="2400" smtClean="0">
                <a:latin typeface="Calibri" pitchFamily="34" charset="0"/>
                <a:ea typeface="FangSong"/>
                <a:cs typeface="FangSong"/>
              </a:rPr>
              <a:t>/</a:t>
            </a:r>
            <a:r>
              <a:rPr lang="zh-CN" altLang="en-US" sz="2400" smtClean="0">
                <a:latin typeface="Calibri" pitchFamily="34" charset="0"/>
                <a:ea typeface="FangSong"/>
                <a:cs typeface="FangSong"/>
              </a:rPr>
              <a:t>治疗。</a:t>
            </a:r>
            <a:endParaRPr lang="en-CA" sz="2400" smtClean="0">
              <a:latin typeface="Calibri" pitchFamily="34" charset="0"/>
              <a:ea typeface="FangSong"/>
              <a:cs typeface="FangSong"/>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hangingPunct="1">
              <a:defRPr/>
            </a:pPr>
            <a:r>
              <a:rPr lang="zh-CN" altLang="en-US" sz="3600" dirty="0" smtClean="0">
                <a:latin typeface="FangSong" pitchFamily="49" charset="-122"/>
                <a:ea typeface="FangSong" pitchFamily="49" charset="-122"/>
              </a:rPr>
              <a:t>参考案例由北京理工大学贾晓明老师提供</a:t>
            </a:r>
            <a:endParaRPr lang="en-CA" sz="3600" dirty="0">
              <a:latin typeface="FangSong" pitchFamily="49" charset="-122"/>
              <a:ea typeface="FangSong" pitchFamily="49" charset="-122"/>
            </a:endParaRPr>
          </a:p>
        </p:txBody>
      </p:sp>
      <p:sp>
        <p:nvSpPr>
          <p:cNvPr id="3" name="Subtitle 2"/>
          <p:cNvSpPr>
            <a:spLocks noGrp="1"/>
          </p:cNvSpPr>
          <p:nvPr>
            <p:ph type="subTitle" idx="1"/>
          </p:nvPr>
        </p:nvSpPr>
        <p:spPr/>
        <p:txBody>
          <a:bodyPr/>
          <a:lstStyle/>
          <a:p>
            <a:pPr eaLnBrk="1" hangingPunct="1">
              <a:defRPr/>
            </a:pPr>
            <a:r>
              <a:rPr lang="zh-CN" altLang="en-US" dirty="0" smtClean="0">
                <a:solidFill>
                  <a:srgbClr val="7030A0"/>
                </a:solidFill>
                <a:latin typeface="FangSong" pitchFamily="49" charset="-122"/>
                <a:ea typeface="FangSong" pitchFamily="49" charset="-122"/>
              </a:rPr>
              <a:t>特此致谢</a:t>
            </a:r>
            <a:endParaRPr lang="en-CA" dirty="0">
              <a:solidFill>
                <a:srgbClr val="7030A0"/>
              </a:solidFill>
              <a:latin typeface="FangSong" pitchFamily="49" charset="-122"/>
              <a:ea typeface="FangSong" pitchFamily="49" charset="-122"/>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912813" y="304800"/>
            <a:ext cx="9158287" cy="838200"/>
          </a:xfrm>
        </p:spPr>
        <p:txBody>
          <a:bodyPr/>
          <a:lstStyle/>
          <a:p>
            <a:pPr algn="l" eaLnBrk="1" hangingPunct="1"/>
            <a:r>
              <a:rPr lang="en-GB" sz="3200" b="1" smtClean="0"/>
              <a:t>V. </a:t>
            </a:r>
            <a:r>
              <a:rPr lang="zh-CN" altLang="en-US" sz="3200" b="1" smtClean="0">
                <a:latin typeface="宋体" pitchFamily="2" charset="-122"/>
              </a:rPr>
              <a:t>达到积极的效果</a:t>
            </a:r>
            <a:endParaRPr lang="en-CA" sz="3200" smtClean="0">
              <a:latin typeface="宋体" pitchFamily="2" charset="-122"/>
            </a:endParaRPr>
          </a:p>
        </p:txBody>
      </p:sp>
      <p:sp>
        <p:nvSpPr>
          <p:cNvPr id="3" name="Content Placeholder 2"/>
          <p:cNvSpPr>
            <a:spLocks noGrp="1"/>
          </p:cNvSpPr>
          <p:nvPr>
            <p:ph idx="1"/>
          </p:nvPr>
        </p:nvSpPr>
        <p:spPr>
          <a:xfrm>
            <a:off x="914400" y="1295400"/>
            <a:ext cx="10258425" cy="4191000"/>
          </a:xfrm>
        </p:spPr>
        <p:txBody>
          <a:bodyPr/>
          <a:lstStyle/>
          <a:p>
            <a:pPr eaLnBrk="1" hangingPunct="1"/>
            <a:r>
              <a:rPr lang="zh-CN" altLang="en-US" sz="2400" smtClean="0">
                <a:latin typeface="Calibri" pitchFamily="34" charset="0"/>
                <a:ea typeface="FangSong"/>
                <a:cs typeface="FangSong"/>
              </a:rPr>
              <a:t>案主会在这些改变中获得满足。案主开始越来越有动力，并能够摆脱旧有的模式，开始采用新的策略。</a:t>
            </a:r>
            <a:endParaRPr lang="en-GB" sz="2400" smtClean="0">
              <a:latin typeface="Calibri" pitchFamily="34" charset="0"/>
              <a:ea typeface="FangSong"/>
              <a:cs typeface="FangSong"/>
            </a:endParaRPr>
          </a:p>
          <a:p>
            <a:pPr eaLnBrk="1" hangingPunct="1"/>
            <a:r>
              <a:rPr lang="zh-CN" altLang="en-US" sz="2400" smtClean="0">
                <a:latin typeface="Calibri" pitchFamily="34" charset="0"/>
                <a:ea typeface="FangSong"/>
                <a:cs typeface="FangSong"/>
              </a:rPr>
              <a:t>根据客观测量和</a:t>
            </a:r>
            <a:r>
              <a:rPr lang="en-US" altLang="zh-CN" sz="2400" smtClean="0">
                <a:latin typeface="Calibri" pitchFamily="34" charset="0"/>
                <a:ea typeface="FangSong"/>
                <a:cs typeface="FangSong"/>
              </a:rPr>
              <a:t>/</a:t>
            </a:r>
            <a:r>
              <a:rPr lang="zh-CN" altLang="en-US" sz="2400" smtClean="0">
                <a:latin typeface="Calibri" pitchFamily="34" charset="0"/>
                <a:ea typeface="FangSong"/>
                <a:cs typeface="FangSong"/>
              </a:rPr>
              <a:t>或主观评价，案主最初呈现出来的投诉、问题或症状大大减少。</a:t>
            </a:r>
            <a:endParaRPr lang="en-CA" sz="2400" smtClean="0">
              <a:latin typeface="Calibri" pitchFamily="34" charset="0"/>
              <a:ea typeface="FangSong"/>
              <a:cs typeface="FangSong"/>
            </a:endParaRPr>
          </a:p>
          <a:p>
            <a:pPr eaLnBrk="1" hangingPunct="1"/>
            <a:r>
              <a:rPr lang="zh-CN" altLang="en-US" sz="2400" smtClean="0">
                <a:latin typeface="Calibri" pitchFamily="34" charset="0"/>
                <a:ea typeface="FangSong"/>
                <a:cs typeface="FangSong"/>
              </a:rPr>
              <a:t>随着案主的自主意识与力量（自我效能感）的增强，还可以看到在人际和社会功能方面的积极变化。</a:t>
            </a:r>
            <a:endParaRPr lang="en-GB" sz="2400" smtClean="0">
              <a:latin typeface="Calibri" pitchFamily="34" charset="0"/>
              <a:ea typeface="FangSong"/>
              <a:cs typeface="FangSong"/>
            </a:endParaRPr>
          </a:p>
          <a:p>
            <a:pPr marL="400050" lvl="2" indent="0" eaLnBrk="1" hangingPunct="1">
              <a:buFontTx/>
              <a:buNone/>
            </a:pPr>
            <a:r>
              <a:rPr lang="en-US" altLang="zh-CN" sz="2200" smtClean="0">
                <a:solidFill>
                  <a:srgbClr val="0070C0"/>
                </a:solidFill>
                <a:latin typeface="Calibri" pitchFamily="34" charset="0"/>
                <a:ea typeface="FangSong"/>
                <a:cs typeface="FangSong"/>
              </a:rPr>
              <a:t>#10:17:40:40 </a:t>
            </a:r>
            <a:r>
              <a:rPr lang="zh-CN" altLang="en-US" sz="2200" smtClean="0">
                <a:solidFill>
                  <a:srgbClr val="0070C0"/>
                </a:solidFill>
                <a:latin typeface="Calibri" pitchFamily="34" charset="0"/>
                <a:ea typeface="FangSong"/>
                <a:cs typeface="FangSong"/>
              </a:rPr>
              <a:t>就是当时宿舍关系没怎么处理好，现在我很满意 ，并且相处的都挺好的 </a:t>
            </a:r>
            <a:endParaRPr lang="en-US" altLang="zh-CN" smtClean="0">
              <a:latin typeface="Calibri" pitchFamily="34" charset="0"/>
              <a:ea typeface="FangSong"/>
              <a:cs typeface="FangSong"/>
            </a:endParaRPr>
          </a:p>
          <a:p>
            <a:pPr marL="400050" lvl="1" indent="0" eaLnBrk="1" hangingPunct="1">
              <a:buFontTx/>
              <a:buNone/>
            </a:pPr>
            <a:r>
              <a:rPr lang="en-US" altLang="zh-CN" sz="2200" smtClean="0">
                <a:solidFill>
                  <a:srgbClr val="0070C0"/>
                </a:solidFill>
                <a:latin typeface="Calibri" pitchFamily="34" charset="0"/>
                <a:ea typeface="FangSong"/>
                <a:cs typeface="FangSong"/>
              </a:rPr>
              <a:t>#10:17:44:07</a:t>
            </a:r>
            <a:r>
              <a:rPr lang="zh-CN" altLang="en-US" sz="2200" smtClean="0">
                <a:solidFill>
                  <a:srgbClr val="0070C0"/>
                </a:solidFill>
                <a:latin typeface="Calibri" pitchFamily="34" charset="0"/>
                <a:ea typeface="FangSong"/>
                <a:cs typeface="FangSong"/>
              </a:rPr>
              <a:t>并且一开始我就不去刻意的做些什么，我觉得天长日久就得做自己，真实的自己， </a:t>
            </a:r>
          </a:p>
          <a:p>
            <a:pPr eaLnBrk="1" hangingPunct="1"/>
            <a:r>
              <a:rPr lang="zh-CN" altLang="en-US" sz="2400" smtClean="0">
                <a:latin typeface="Calibri" pitchFamily="34" charset="0"/>
                <a:ea typeface="FangSong"/>
                <a:cs typeface="FangSong"/>
              </a:rPr>
              <a:t>案主感到自足，相信自己可以独立生活，可以停止治疗。</a:t>
            </a:r>
            <a:endParaRPr lang="en-US" altLang="zh-CN" sz="2400" smtClean="0">
              <a:latin typeface="Calibri" pitchFamily="34" charset="0"/>
              <a:ea typeface="FangSong"/>
              <a:cs typeface="FangSong"/>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p:cTn id="1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912813" y="304800"/>
            <a:ext cx="9158287" cy="838200"/>
          </a:xfrm>
        </p:spPr>
        <p:txBody>
          <a:bodyPr/>
          <a:lstStyle/>
          <a:p>
            <a:pPr algn="l" eaLnBrk="1" hangingPunct="1"/>
            <a:r>
              <a:rPr lang="en-GB" sz="3200" b="1" smtClean="0"/>
              <a:t>V. </a:t>
            </a:r>
            <a:r>
              <a:rPr lang="zh-CN" altLang="en-US" sz="3200" b="1" smtClean="0">
                <a:latin typeface="宋体" pitchFamily="2" charset="-122"/>
              </a:rPr>
              <a:t>达到积极的效果</a:t>
            </a:r>
            <a:endParaRPr lang="en-CA" sz="3200" smtClean="0">
              <a:latin typeface="宋体" pitchFamily="2" charset="-122"/>
            </a:endParaRPr>
          </a:p>
        </p:txBody>
      </p:sp>
      <p:sp>
        <p:nvSpPr>
          <p:cNvPr id="3" name="Content Placeholder 2"/>
          <p:cNvSpPr>
            <a:spLocks noGrp="1"/>
          </p:cNvSpPr>
          <p:nvPr>
            <p:ph idx="1"/>
          </p:nvPr>
        </p:nvSpPr>
        <p:spPr>
          <a:xfrm>
            <a:off x="914400" y="1295400"/>
            <a:ext cx="10258425" cy="4191000"/>
          </a:xfrm>
        </p:spPr>
        <p:txBody>
          <a:bodyPr/>
          <a:lstStyle/>
          <a:p>
            <a:pPr eaLnBrk="1" hangingPunct="1">
              <a:defRPr/>
            </a:pPr>
            <a:r>
              <a:rPr lang="zh-CN" altLang="en-US" sz="2400" dirty="0" smtClean="0">
                <a:latin typeface="Calibri" pitchFamily="34" charset="0"/>
                <a:ea typeface="FangSong" pitchFamily="49" charset="-122"/>
              </a:rPr>
              <a:t>案主会在这些改变中获得满足。案主开始越来越有动力，并能够摆脱旧有的模式，开始采用新的策略。</a:t>
            </a:r>
            <a:endParaRPr lang="en-GB" sz="2400" dirty="0" smtClean="0">
              <a:latin typeface="Calibri" pitchFamily="34" charset="0"/>
              <a:ea typeface="FangSong" pitchFamily="49" charset="-122"/>
            </a:endParaRPr>
          </a:p>
          <a:p>
            <a:pPr eaLnBrk="1" hangingPunct="1">
              <a:defRPr/>
            </a:pPr>
            <a:r>
              <a:rPr lang="zh-CN" altLang="en-US" sz="2400" dirty="0" smtClean="0">
                <a:latin typeface="Calibri" pitchFamily="34" charset="0"/>
                <a:ea typeface="FangSong" pitchFamily="49" charset="-122"/>
              </a:rPr>
              <a:t>根据客观测量和</a:t>
            </a:r>
            <a:r>
              <a:rPr lang="en-US" altLang="zh-CN" sz="2400" dirty="0" smtClean="0">
                <a:latin typeface="Calibri" pitchFamily="34" charset="0"/>
                <a:ea typeface="FangSong" pitchFamily="49" charset="-122"/>
              </a:rPr>
              <a:t>/</a:t>
            </a:r>
            <a:r>
              <a:rPr lang="zh-CN" altLang="en-US" sz="2400" dirty="0" smtClean="0">
                <a:latin typeface="Calibri" pitchFamily="34" charset="0"/>
                <a:ea typeface="FangSong" pitchFamily="49" charset="-122"/>
              </a:rPr>
              <a:t>或主观评价，案主最初呈现出来的投诉、问题或症状大大减少。</a:t>
            </a:r>
            <a:endParaRPr lang="en-CA" sz="2400" dirty="0">
              <a:latin typeface="Calibri" pitchFamily="34" charset="0"/>
              <a:ea typeface="FangSong" pitchFamily="49" charset="-122"/>
            </a:endParaRPr>
          </a:p>
          <a:p>
            <a:pPr eaLnBrk="1" hangingPunct="1">
              <a:defRPr/>
            </a:pPr>
            <a:r>
              <a:rPr lang="zh-CN" altLang="en-US" sz="2400" dirty="0" smtClean="0">
                <a:latin typeface="Calibri" pitchFamily="34" charset="0"/>
                <a:ea typeface="FangSong" pitchFamily="49" charset="-122"/>
              </a:rPr>
              <a:t>随着案主的自主意识与力量（自我效能感）的增强，还</a:t>
            </a:r>
            <a:r>
              <a:rPr lang="zh-CN" altLang="en-US" sz="2400" dirty="0">
                <a:latin typeface="Calibri" pitchFamily="34" charset="0"/>
                <a:ea typeface="FangSong" pitchFamily="49" charset="-122"/>
              </a:rPr>
              <a:t>可以看到在人际和社会功能方面的积极变化。</a:t>
            </a:r>
            <a:endParaRPr lang="en-GB" sz="2400" dirty="0" smtClean="0">
              <a:latin typeface="Calibri" pitchFamily="34" charset="0"/>
              <a:ea typeface="FangSong" pitchFamily="49" charset="-122"/>
            </a:endParaRPr>
          </a:p>
          <a:p>
            <a:pPr eaLnBrk="1" hangingPunct="1">
              <a:defRPr/>
            </a:pPr>
            <a:r>
              <a:rPr lang="zh-CN" altLang="en-US" sz="2400" dirty="0" smtClean="0">
                <a:latin typeface="Calibri" pitchFamily="34" charset="0"/>
                <a:ea typeface="FangSong" pitchFamily="49" charset="-122"/>
              </a:rPr>
              <a:t>案主感到自足，相信自己可以独立生活，可以停止治疗。</a:t>
            </a:r>
            <a:endParaRPr lang="en-US" altLang="zh-CN" sz="2400" dirty="0" smtClean="0">
              <a:latin typeface="Calibri" pitchFamily="34" charset="0"/>
              <a:ea typeface="FangSong" pitchFamily="49" charset="-122"/>
            </a:endParaRPr>
          </a:p>
          <a:p>
            <a:pPr marL="457200" lvl="5" indent="0">
              <a:buFontTx/>
              <a:buNone/>
              <a:defRPr/>
            </a:pPr>
            <a:r>
              <a:rPr lang="en-US" altLang="zh-CN" sz="2200" dirty="0" smtClean="0">
                <a:solidFill>
                  <a:srgbClr val="0070C0"/>
                </a:solidFill>
                <a:latin typeface="Calibri" pitchFamily="34" charset="0"/>
                <a:ea typeface="FangSong" pitchFamily="49" charset="-122"/>
              </a:rPr>
              <a:t>#9:18:35:57</a:t>
            </a:r>
            <a:r>
              <a:rPr lang="zh-CN" altLang="en-US" sz="2200" dirty="0">
                <a:solidFill>
                  <a:srgbClr val="0070C0"/>
                </a:solidFill>
                <a:latin typeface="Calibri" pitchFamily="34" charset="0"/>
                <a:ea typeface="FangSong" pitchFamily="49" charset="-122"/>
              </a:rPr>
              <a:t>我认为整个咨询已经有所成效了，并且我们就要放假了，我们已经会谈了</a:t>
            </a:r>
            <a:r>
              <a:rPr lang="en-US" altLang="zh-CN" sz="2200" dirty="0">
                <a:solidFill>
                  <a:srgbClr val="0070C0"/>
                </a:solidFill>
                <a:latin typeface="Calibri" pitchFamily="34" charset="0"/>
                <a:ea typeface="FangSong" pitchFamily="49" charset="-122"/>
              </a:rPr>
              <a:t>9</a:t>
            </a:r>
            <a:r>
              <a:rPr lang="zh-CN" altLang="en-US" sz="2200" dirty="0">
                <a:solidFill>
                  <a:srgbClr val="0070C0"/>
                </a:solidFill>
                <a:latin typeface="Calibri" pitchFamily="34" charset="0"/>
                <a:ea typeface="FangSong" pitchFamily="49" charset="-122"/>
              </a:rPr>
              <a:t>次了，您看再做一次可以结束吗 </a:t>
            </a:r>
          </a:p>
          <a:p>
            <a:pPr marL="400050" lvl="1" indent="0" eaLnBrk="1" hangingPunct="1">
              <a:buFontTx/>
              <a:buNone/>
              <a:defRPr/>
            </a:pPr>
            <a:endParaRPr lang="en-CA" sz="2000" dirty="0">
              <a:latin typeface="Calibri" pitchFamily="34" charset="0"/>
              <a:ea typeface="FangSong"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Box 39"/>
          <p:cNvSpPr txBox="1">
            <a:spLocks noChangeArrowheads="1"/>
          </p:cNvSpPr>
          <p:nvPr/>
        </p:nvSpPr>
        <p:spPr bwMode="auto">
          <a:xfrm>
            <a:off x="3952875" y="430213"/>
            <a:ext cx="3482975" cy="523875"/>
          </a:xfrm>
          <a:prstGeom prst="rect">
            <a:avLst/>
          </a:prstGeom>
          <a:noFill/>
          <a:ln w="9525">
            <a:noFill/>
            <a:miter lim="800000"/>
            <a:headEnd/>
            <a:tailEnd/>
          </a:ln>
        </p:spPr>
        <p:txBody>
          <a:bodyPr>
            <a:spAutoFit/>
          </a:bodyPr>
          <a:lstStyle/>
          <a:p>
            <a:pPr algn="ctr"/>
            <a:r>
              <a:rPr lang="zh-CN" altLang="en-US" sz="2800" b="1">
                <a:latin typeface="FangSong"/>
                <a:ea typeface="FangSong"/>
                <a:cs typeface="FangSong"/>
              </a:rPr>
              <a:t>我们的生活世界</a:t>
            </a:r>
            <a:endParaRPr lang="en-CA" sz="2800" b="1">
              <a:latin typeface="FangSong"/>
              <a:ea typeface="FangSong"/>
              <a:cs typeface="FangSong"/>
            </a:endParaRPr>
          </a:p>
        </p:txBody>
      </p:sp>
      <p:grpSp>
        <p:nvGrpSpPr>
          <p:cNvPr id="73730" name="Content Placeholder 3"/>
          <p:cNvGrpSpPr>
            <a:grpSpLocks noGrp="1"/>
          </p:cNvGrpSpPr>
          <p:nvPr/>
        </p:nvGrpSpPr>
        <p:grpSpPr bwMode="auto">
          <a:xfrm>
            <a:off x="1827213" y="1320800"/>
            <a:ext cx="8955087" cy="5067300"/>
            <a:chOff x="785785" y="1714488"/>
            <a:chExt cx="7786743" cy="4153278"/>
          </a:xfrm>
        </p:grpSpPr>
        <p:grpSp>
          <p:nvGrpSpPr>
            <p:cNvPr id="73731" name="Group 4"/>
            <p:cNvGrpSpPr>
              <a:grpSpLocks/>
            </p:cNvGrpSpPr>
            <p:nvPr/>
          </p:nvGrpSpPr>
          <p:grpSpPr bwMode="auto">
            <a:xfrm>
              <a:off x="785785" y="2261711"/>
              <a:ext cx="4643471" cy="3596181"/>
              <a:chOff x="785785" y="2261711"/>
              <a:chExt cx="4643471" cy="3596181"/>
            </a:xfrm>
          </p:grpSpPr>
          <p:sp>
            <p:nvSpPr>
              <p:cNvPr id="74" name="Rounded Rectangle 73"/>
              <p:cNvSpPr/>
              <p:nvPr/>
            </p:nvSpPr>
            <p:spPr>
              <a:xfrm>
                <a:off x="1428728" y="4213360"/>
                <a:ext cx="3682482" cy="1644532"/>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CA" b="1" dirty="0">
                    <a:solidFill>
                      <a:schemeClr val="bg1"/>
                    </a:solidFill>
                    <a:latin typeface="Microsoft YaHei" pitchFamily="34" charset="-122"/>
                    <a:ea typeface="Microsoft YaHei" pitchFamily="34" charset="-122"/>
                    <a:cs typeface="Arial" pitchFamily="34" charset="0"/>
                  </a:rPr>
                  <a:t>  </a:t>
                </a:r>
              </a:p>
              <a:p>
                <a:pPr algn="ctr">
                  <a:defRPr/>
                </a:pPr>
                <a:endParaRPr lang="en-CA" b="1" dirty="0">
                  <a:solidFill>
                    <a:schemeClr val="bg1"/>
                  </a:solidFill>
                  <a:latin typeface="Microsoft YaHei" pitchFamily="34" charset="-122"/>
                  <a:ea typeface="Microsoft YaHei" pitchFamily="34" charset="-122"/>
                  <a:cs typeface="Arial" pitchFamily="34" charset="0"/>
                </a:endParaRPr>
              </a:p>
              <a:p>
                <a:pPr algn="ctr">
                  <a:defRPr/>
                </a:pPr>
                <a:endParaRPr lang="en-CA" b="1" dirty="0">
                  <a:solidFill>
                    <a:schemeClr val="bg1"/>
                  </a:solidFill>
                  <a:latin typeface="Microsoft YaHei" pitchFamily="34" charset="-122"/>
                  <a:ea typeface="Microsoft YaHei" pitchFamily="34" charset="-122"/>
                  <a:cs typeface="Arial" pitchFamily="34" charset="0"/>
                </a:endParaRPr>
              </a:p>
              <a:p>
                <a:pPr algn="ctr">
                  <a:defRPr/>
                </a:pPr>
                <a:endParaRPr lang="en-CA" b="1" dirty="0">
                  <a:solidFill>
                    <a:schemeClr val="bg1"/>
                  </a:solidFill>
                  <a:latin typeface="Microsoft YaHei" pitchFamily="34" charset="-122"/>
                  <a:ea typeface="Microsoft YaHei" pitchFamily="34" charset="-122"/>
                  <a:cs typeface="Arial" pitchFamily="34" charset="0"/>
                </a:endParaRPr>
              </a:p>
              <a:p>
                <a:pPr algn="ctr">
                  <a:defRPr/>
                </a:pPr>
                <a:r>
                  <a:rPr lang="zh-CN" altLang="en-US" sz="2800" b="1" dirty="0">
                    <a:solidFill>
                      <a:srgbClr val="FF0000"/>
                    </a:solidFill>
                    <a:latin typeface="KaiTi" pitchFamily="49" charset="-122"/>
                    <a:ea typeface="KaiTi" pitchFamily="49" charset="-122"/>
                    <a:cs typeface="Arial" pitchFamily="34" charset="0"/>
                  </a:rPr>
                  <a:t>生物基础</a:t>
                </a:r>
                <a:endParaRPr lang="en-CA" sz="2800" b="1" dirty="0">
                  <a:solidFill>
                    <a:srgbClr val="FF0000"/>
                  </a:solidFill>
                  <a:latin typeface="KaiTi" pitchFamily="49" charset="-122"/>
                  <a:ea typeface="KaiTi" pitchFamily="49" charset="-122"/>
                  <a:cs typeface="Arial" pitchFamily="34" charset="0"/>
                </a:endParaRPr>
              </a:p>
              <a:p>
                <a:pPr>
                  <a:defRPr/>
                </a:pPr>
                <a:endParaRPr lang="en-CA" sz="900" b="1" dirty="0">
                  <a:solidFill>
                    <a:schemeClr val="bg1"/>
                  </a:solidFill>
                  <a:latin typeface="Microsoft YaHei" pitchFamily="34" charset="-122"/>
                  <a:ea typeface="Microsoft YaHei" pitchFamily="34" charset="-122"/>
                </a:endParaRPr>
              </a:p>
              <a:p>
                <a:pPr>
                  <a:defRPr/>
                </a:pPr>
                <a:r>
                  <a:rPr lang="en-CA" sz="1200" b="1" dirty="0">
                    <a:solidFill>
                      <a:schemeClr val="bg1"/>
                    </a:solidFill>
                    <a:latin typeface="Microsoft YaHei" pitchFamily="34" charset="-122"/>
                    <a:ea typeface="Microsoft YaHei" pitchFamily="34" charset="-122"/>
                  </a:rPr>
                  <a:t>   </a:t>
                </a:r>
              </a:p>
            </p:txBody>
          </p:sp>
          <p:sp>
            <p:nvSpPr>
              <p:cNvPr id="75" name="Rounded Rectangle 74"/>
              <p:cNvSpPr/>
              <p:nvPr/>
            </p:nvSpPr>
            <p:spPr>
              <a:xfrm>
                <a:off x="785785" y="3071810"/>
                <a:ext cx="1590228" cy="1644532"/>
              </a:xfrm>
              <a:prstGeom prst="roundRect">
                <a:avLst/>
              </a:prstGeom>
              <a:solidFill>
                <a:srgbClr val="FF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defRPr/>
                </a:pPr>
                <a:r>
                  <a:rPr lang="en-CA" b="1" dirty="0">
                    <a:solidFill>
                      <a:schemeClr val="bg1"/>
                    </a:solidFill>
                    <a:latin typeface="Microsoft YaHei" pitchFamily="34" charset="-122"/>
                    <a:ea typeface="Microsoft YaHei" pitchFamily="34" charset="-122"/>
                    <a:cs typeface="Arial" pitchFamily="34" charset="0"/>
                  </a:rPr>
                  <a:t> </a:t>
                </a:r>
                <a:r>
                  <a:rPr lang="zh-CN" altLang="en-US" b="1" dirty="0">
                    <a:solidFill>
                      <a:schemeClr val="bg1"/>
                    </a:solidFill>
                    <a:latin typeface="Microsoft YaHei" pitchFamily="34" charset="-122"/>
                    <a:ea typeface="Microsoft YaHei" pitchFamily="34" charset="-122"/>
                    <a:cs typeface="Arial" pitchFamily="34" charset="0"/>
                  </a:rPr>
                  <a:t>   </a:t>
                </a:r>
                <a:r>
                  <a:rPr lang="zh-CN" altLang="en-US" sz="2800" b="1" dirty="0">
                    <a:solidFill>
                      <a:srgbClr val="FF0000"/>
                    </a:solidFill>
                    <a:latin typeface="KaiTi" pitchFamily="49" charset="-122"/>
                    <a:ea typeface="KaiTi" pitchFamily="49" charset="-122"/>
                    <a:cs typeface="Arial" pitchFamily="34" charset="0"/>
                  </a:rPr>
                  <a:t>动机</a:t>
                </a:r>
                <a:endParaRPr lang="en-CA" sz="2800" b="1" dirty="0">
                  <a:solidFill>
                    <a:srgbClr val="FF0000"/>
                  </a:solidFill>
                  <a:latin typeface="KaiTi" pitchFamily="49" charset="-122"/>
                  <a:ea typeface="KaiTi" pitchFamily="49" charset="-122"/>
                  <a:cs typeface="Arial" pitchFamily="34" charset="0"/>
                </a:endParaRPr>
              </a:p>
              <a:p>
                <a:pPr>
                  <a:defRPr/>
                </a:pPr>
                <a:r>
                  <a:rPr lang="en-CA" b="1" dirty="0">
                    <a:solidFill>
                      <a:srgbClr val="FF0000"/>
                    </a:solidFill>
                    <a:latin typeface="KaiTi" pitchFamily="49" charset="-122"/>
                    <a:ea typeface="KaiTi" pitchFamily="49" charset="-122"/>
                    <a:cs typeface="Arial" pitchFamily="34" charset="0"/>
                  </a:rPr>
                  <a:t>   </a:t>
                </a:r>
                <a:r>
                  <a:rPr lang="zh-CN" altLang="en-US" b="1" dirty="0">
                    <a:solidFill>
                      <a:srgbClr val="FF0000"/>
                    </a:solidFill>
                    <a:latin typeface="KaiTi" pitchFamily="49" charset="-122"/>
                    <a:ea typeface="KaiTi" pitchFamily="49" charset="-122"/>
                  </a:rPr>
                  <a:t> </a:t>
                </a:r>
                <a:r>
                  <a:rPr lang="zh-CN" altLang="en-US" b="1" dirty="0">
                    <a:solidFill>
                      <a:srgbClr val="FF0000"/>
                    </a:solidFill>
                    <a:latin typeface="KaiTi" pitchFamily="49" charset="-122"/>
                    <a:ea typeface="KaiTi" pitchFamily="49" charset="-122"/>
                  </a:rPr>
                  <a:t>驱</a:t>
                </a:r>
                <a:r>
                  <a:rPr lang="zh-CN" altLang="en-US" b="1" dirty="0">
                    <a:solidFill>
                      <a:srgbClr val="FF0000"/>
                    </a:solidFill>
                    <a:latin typeface="KaiTi" pitchFamily="49" charset="-122"/>
                    <a:ea typeface="KaiTi" pitchFamily="49" charset="-122"/>
                  </a:rPr>
                  <a:t>力</a:t>
                </a:r>
                <a:endParaRPr lang="en-CA" b="1" dirty="0">
                  <a:solidFill>
                    <a:srgbClr val="FF0000"/>
                  </a:solidFill>
                  <a:latin typeface="KaiTi" pitchFamily="49" charset="-122"/>
                  <a:ea typeface="KaiTi" pitchFamily="49" charset="-122"/>
                  <a:cs typeface="Arial" pitchFamily="34" charset="0"/>
                </a:endParaRPr>
              </a:p>
              <a:p>
                <a:pPr>
                  <a:defRPr/>
                </a:pPr>
                <a:r>
                  <a:rPr lang="en-CA" b="1" dirty="0">
                    <a:solidFill>
                      <a:srgbClr val="FF0000"/>
                    </a:solidFill>
                    <a:latin typeface="KaiTi" pitchFamily="49" charset="-122"/>
                    <a:ea typeface="KaiTi" pitchFamily="49" charset="-122"/>
                    <a:cs typeface="Arial" pitchFamily="34" charset="0"/>
                  </a:rPr>
                  <a:t>   </a:t>
                </a:r>
                <a:r>
                  <a:rPr lang="zh-CN" altLang="en-US" b="1" dirty="0">
                    <a:solidFill>
                      <a:srgbClr val="FF0000"/>
                    </a:solidFill>
                    <a:latin typeface="KaiTi" pitchFamily="49" charset="-122"/>
                    <a:ea typeface="KaiTi" pitchFamily="49" charset="-122"/>
                  </a:rPr>
                  <a:t> </a:t>
                </a:r>
                <a:r>
                  <a:rPr lang="zh-CN" altLang="en-US" b="1" dirty="0">
                    <a:solidFill>
                      <a:srgbClr val="FF0000"/>
                    </a:solidFill>
                    <a:latin typeface="KaiTi" pitchFamily="49" charset="-122"/>
                    <a:ea typeface="KaiTi" pitchFamily="49" charset="-122"/>
                  </a:rPr>
                  <a:t>需要</a:t>
                </a:r>
                <a:endParaRPr lang="en-CA" b="1" dirty="0">
                  <a:solidFill>
                    <a:srgbClr val="FF0000"/>
                  </a:solidFill>
                  <a:latin typeface="KaiTi" pitchFamily="49" charset="-122"/>
                  <a:ea typeface="KaiTi" pitchFamily="49" charset="-122"/>
                  <a:cs typeface="Arial" pitchFamily="34" charset="0"/>
                </a:endParaRPr>
              </a:p>
              <a:p>
                <a:pPr>
                  <a:defRPr/>
                </a:pPr>
                <a:r>
                  <a:rPr lang="en-CA" b="1" dirty="0">
                    <a:solidFill>
                      <a:srgbClr val="FF0000"/>
                    </a:solidFill>
                    <a:latin typeface="KaiTi" pitchFamily="49" charset="-122"/>
                    <a:ea typeface="KaiTi" pitchFamily="49" charset="-122"/>
                    <a:cs typeface="Arial" pitchFamily="34" charset="0"/>
                  </a:rPr>
                  <a:t>   </a:t>
                </a:r>
                <a:r>
                  <a:rPr lang="zh-CN" altLang="en-US" b="1" dirty="0">
                    <a:solidFill>
                      <a:srgbClr val="FF0000"/>
                    </a:solidFill>
                    <a:latin typeface="KaiTi" pitchFamily="49" charset="-122"/>
                    <a:ea typeface="KaiTi" pitchFamily="49" charset="-122"/>
                  </a:rPr>
                  <a:t> </a:t>
                </a:r>
                <a:r>
                  <a:rPr lang="zh-CN" altLang="en-US" b="1" dirty="0">
                    <a:solidFill>
                      <a:srgbClr val="FF0000"/>
                    </a:solidFill>
                    <a:latin typeface="KaiTi" pitchFamily="49" charset="-122"/>
                    <a:ea typeface="KaiTi" pitchFamily="49" charset="-122"/>
                  </a:rPr>
                  <a:t>欲</a:t>
                </a:r>
                <a:r>
                  <a:rPr lang="zh-CN" altLang="en-US" b="1" dirty="0">
                    <a:solidFill>
                      <a:srgbClr val="FF0000"/>
                    </a:solidFill>
                    <a:latin typeface="KaiTi" pitchFamily="49" charset="-122"/>
                    <a:ea typeface="KaiTi" pitchFamily="49" charset="-122"/>
                  </a:rPr>
                  <a:t>望</a:t>
                </a:r>
                <a:endParaRPr lang="en-CA" b="1" dirty="0">
                  <a:solidFill>
                    <a:srgbClr val="FF0000"/>
                  </a:solidFill>
                  <a:latin typeface="KaiTi" pitchFamily="49" charset="-122"/>
                  <a:ea typeface="KaiTi" pitchFamily="49" charset="-122"/>
                  <a:cs typeface="Arial" pitchFamily="34" charset="0"/>
                </a:endParaRPr>
              </a:p>
            </p:txBody>
          </p:sp>
          <p:sp>
            <p:nvSpPr>
              <p:cNvPr id="76" name="Rounded Rectangle 75"/>
              <p:cNvSpPr/>
              <p:nvPr/>
            </p:nvSpPr>
            <p:spPr>
              <a:xfrm>
                <a:off x="2185188" y="2261711"/>
                <a:ext cx="1653839" cy="1883127"/>
              </a:xfrm>
              <a:prstGeom prst="roundRect">
                <a:avLst/>
              </a:prstGeom>
              <a:solidFill>
                <a:srgbClr val="FF99FF"/>
              </a:solidFill>
              <a:ln>
                <a:noFill/>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nchor="ctr"/>
              <a:lstStyle/>
              <a:p>
                <a:pPr>
                  <a:defRPr/>
                </a:pPr>
                <a:r>
                  <a:rPr lang="zh-CN" altLang="en-US" b="1" dirty="0">
                    <a:solidFill>
                      <a:schemeClr val="bg1"/>
                    </a:solidFill>
                    <a:latin typeface="Microsoft YaHei" pitchFamily="34" charset="-122"/>
                    <a:ea typeface="Microsoft YaHei" pitchFamily="34" charset="-122"/>
                    <a:cs typeface="Arial" pitchFamily="34" charset="0"/>
                  </a:rPr>
                  <a:t>     </a:t>
                </a:r>
                <a:r>
                  <a:rPr lang="zh-CN" altLang="en-US" sz="2400" b="1" dirty="0">
                    <a:solidFill>
                      <a:srgbClr val="FF0000"/>
                    </a:solidFill>
                    <a:latin typeface="KaiTi" pitchFamily="49" charset="-122"/>
                    <a:ea typeface="KaiTi" pitchFamily="49" charset="-122"/>
                    <a:cs typeface="Arial" pitchFamily="34" charset="0"/>
                  </a:rPr>
                  <a:t>认知</a:t>
                </a:r>
                <a:endParaRPr lang="en-CA" sz="2400" b="1" dirty="0">
                  <a:solidFill>
                    <a:srgbClr val="FF0000"/>
                  </a:solidFill>
                  <a:latin typeface="KaiTi" pitchFamily="49" charset="-122"/>
                  <a:ea typeface="KaiTi" pitchFamily="49" charset="-122"/>
                  <a:cs typeface="Arial" pitchFamily="34" charset="0"/>
                </a:endParaRPr>
              </a:p>
              <a:p>
                <a:pPr algn="ctr">
                  <a:defRPr/>
                </a:pPr>
                <a:r>
                  <a:rPr lang="zh-CN" altLang="en-US" sz="1600" b="1" dirty="0">
                    <a:solidFill>
                      <a:srgbClr val="FF0000"/>
                    </a:solidFill>
                    <a:latin typeface="KaiTi" pitchFamily="49" charset="-122"/>
                    <a:ea typeface="KaiTi" pitchFamily="49" charset="-122"/>
                  </a:rPr>
                  <a:t>  讯息处理</a:t>
                </a:r>
                <a:endParaRPr lang="en-US" altLang="zh-CN" sz="1600" b="1" dirty="0">
                  <a:solidFill>
                    <a:srgbClr val="FF0000"/>
                  </a:solidFill>
                  <a:latin typeface="KaiTi" pitchFamily="49" charset="-122"/>
                  <a:ea typeface="KaiTi" pitchFamily="49" charset="-122"/>
                </a:endParaRPr>
              </a:p>
              <a:p>
                <a:pPr>
                  <a:defRPr/>
                </a:pPr>
                <a:r>
                  <a:rPr lang="zh-CN" altLang="en-US" sz="1600" b="1" dirty="0">
                    <a:solidFill>
                      <a:srgbClr val="FF0000"/>
                    </a:solidFill>
                    <a:latin typeface="KaiTi" pitchFamily="49" charset="-122"/>
                    <a:ea typeface="KaiTi" pitchFamily="49" charset="-122"/>
                  </a:rPr>
                  <a:t>    信念</a:t>
                </a:r>
                <a:endParaRPr lang="en-CA" sz="1600" b="1" dirty="0">
                  <a:solidFill>
                    <a:srgbClr val="FF0000"/>
                  </a:solidFill>
                  <a:latin typeface="KaiTi" pitchFamily="49" charset="-122"/>
                  <a:ea typeface="KaiTi" pitchFamily="49" charset="-122"/>
                  <a:cs typeface="Arial" pitchFamily="34" charset="0"/>
                </a:endParaRPr>
              </a:p>
              <a:p>
                <a:pPr>
                  <a:defRPr/>
                </a:pPr>
                <a:r>
                  <a:rPr lang="en-CA" sz="1600" b="1" dirty="0">
                    <a:solidFill>
                      <a:srgbClr val="FF0000"/>
                    </a:solidFill>
                    <a:latin typeface="KaiTi" pitchFamily="49" charset="-122"/>
                    <a:ea typeface="KaiTi" pitchFamily="49" charset="-122"/>
                    <a:cs typeface="Arial" pitchFamily="34" charset="0"/>
                  </a:rPr>
                  <a:t>    </a:t>
                </a:r>
                <a:r>
                  <a:rPr lang="zh-CN" altLang="en-US" sz="1600" b="1" dirty="0">
                    <a:solidFill>
                      <a:srgbClr val="FF0000"/>
                    </a:solidFill>
                    <a:latin typeface="KaiTi" pitchFamily="49" charset="-122"/>
                    <a:ea typeface="KaiTi" pitchFamily="49" charset="-122"/>
                  </a:rPr>
                  <a:t>价</a:t>
                </a:r>
                <a:r>
                  <a:rPr lang="zh-CN" altLang="en-US" sz="1600" b="1" dirty="0">
                    <a:solidFill>
                      <a:srgbClr val="FF0000"/>
                    </a:solidFill>
                    <a:latin typeface="KaiTi" pitchFamily="49" charset="-122"/>
                    <a:ea typeface="KaiTi" pitchFamily="49" charset="-122"/>
                  </a:rPr>
                  <a:t>值观</a:t>
                </a:r>
                <a:endParaRPr lang="en-CA" sz="1600" b="1" dirty="0">
                  <a:solidFill>
                    <a:srgbClr val="FF0000"/>
                  </a:solidFill>
                  <a:latin typeface="KaiTi" pitchFamily="49" charset="-122"/>
                  <a:ea typeface="KaiTi" pitchFamily="49" charset="-122"/>
                  <a:cs typeface="Arial" pitchFamily="34" charset="0"/>
                </a:endParaRPr>
              </a:p>
            </p:txBody>
          </p:sp>
          <p:sp>
            <p:nvSpPr>
              <p:cNvPr id="77" name="Rounded Rectangle 76"/>
              <p:cNvSpPr/>
              <p:nvPr/>
            </p:nvSpPr>
            <p:spPr>
              <a:xfrm>
                <a:off x="2329088" y="4076316"/>
                <a:ext cx="2273249" cy="1027832"/>
              </a:xfrm>
              <a:prstGeom prst="roundRect">
                <a:avLst/>
              </a:prstGeom>
              <a:solidFill>
                <a:srgbClr val="805CB6"/>
              </a:solidFill>
              <a:ln>
                <a:noFill/>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CA" b="1" dirty="0">
                    <a:solidFill>
                      <a:schemeClr val="bg1"/>
                    </a:solidFill>
                    <a:latin typeface="Microsoft YaHei" pitchFamily="34" charset="-122"/>
                    <a:ea typeface="Microsoft YaHei" pitchFamily="34" charset="-122"/>
                    <a:cs typeface="Arial" pitchFamily="34" charset="0"/>
                  </a:rPr>
                  <a:t>  </a:t>
                </a:r>
              </a:p>
              <a:p>
                <a:pPr algn="ctr">
                  <a:defRPr/>
                </a:pPr>
                <a:r>
                  <a:rPr lang="zh-CN" altLang="en-US" sz="2400" b="1" dirty="0">
                    <a:solidFill>
                      <a:srgbClr val="FF0000"/>
                    </a:solidFill>
                    <a:latin typeface="KaiTi" pitchFamily="49" charset="-122"/>
                    <a:ea typeface="KaiTi" pitchFamily="49" charset="-122"/>
                    <a:cs typeface="Arial" pitchFamily="34" charset="0"/>
                  </a:rPr>
                  <a:t>情绪</a:t>
                </a:r>
                <a:r>
                  <a:rPr lang="en-US" altLang="zh-CN" sz="2400" b="1" dirty="0">
                    <a:solidFill>
                      <a:srgbClr val="FF0000"/>
                    </a:solidFill>
                    <a:latin typeface="KaiTi" pitchFamily="49" charset="-122"/>
                    <a:ea typeface="KaiTi" pitchFamily="49" charset="-122"/>
                    <a:cs typeface="Arial" pitchFamily="34" charset="0"/>
                  </a:rPr>
                  <a:t>/</a:t>
                </a:r>
                <a:r>
                  <a:rPr lang="zh-CN" altLang="en-US" sz="2400" b="1" dirty="0">
                    <a:solidFill>
                      <a:srgbClr val="FF0000"/>
                    </a:solidFill>
                    <a:latin typeface="KaiTi" pitchFamily="49" charset="-122"/>
                    <a:ea typeface="KaiTi" pitchFamily="49" charset="-122"/>
                    <a:cs typeface="Arial" pitchFamily="34" charset="0"/>
                  </a:rPr>
                  <a:t>情感</a:t>
                </a:r>
                <a:endParaRPr lang="en-CA" b="1" dirty="0">
                  <a:solidFill>
                    <a:srgbClr val="FF0000"/>
                  </a:solidFill>
                  <a:latin typeface="KaiTi" pitchFamily="49" charset="-122"/>
                  <a:ea typeface="KaiTi" pitchFamily="49" charset="-122"/>
                  <a:cs typeface="Arial" pitchFamily="34" charset="0"/>
                </a:endParaRPr>
              </a:p>
              <a:p>
                <a:pPr>
                  <a:defRPr/>
                </a:pPr>
                <a:r>
                  <a:rPr lang="en-CA" b="1" dirty="0">
                    <a:solidFill>
                      <a:schemeClr val="bg1"/>
                    </a:solidFill>
                    <a:latin typeface="KaiTi" pitchFamily="49" charset="-122"/>
                    <a:ea typeface="KaiTi" pitchFamily="49" charset="-122"/>
                  </a:rPr>
                  <a:t>             </a:t>
                </a:r>
                <a:endParaRPr lang="en-CA" sz="1200" b="1" dirty="0">
                  <a:solidFill>
                    <a:schemeClr val="bg1"/>
                  </a:solidFill>
                  <a:latin typeface="KaiTi" pitchFamily="49" charset="-122"/>
                  <a:ea typeface="KaiTi" pitchFamily="49" charset="-122"/>
                </a:endParaRPr>
              </a:p>
            </p:txBody>
          </p:sp>
          <p:sp>
            <p:nvSpPr>
              <p:cNvPr id="78" name="Rounded Rectangle 77"/>
              <p:cNvSpPr/>
              <p:nvPr/>
            </p:nvSpPr>
            <p:spPr>
              <a:xfrm>
                <a:off x="3775417" y="2568828"/>
                <a:ext cx="1653839" cy="1713054"/>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defRPr/>
                </a:pPr>
                <a:r>
                  <a:rPr lang="en-CA" sz="2400" b="1" dirty="0">
                    <a:solidFill>
                      <a:schemeClr val="bg1"/>
                    </a:solidFill>
                    <a:latin typeface="Microsoft YaHei" pitchFamily="34" charset="-122"/>
                    <a:ea typeface="Microsoft YaHei" pitchFamily="34" charset="-122"/>
                    <a:cs typeface="Arial" pitchFamily="34" charset="0"/>
                  </a:rPr>
                  <a:t>  </a:t>
                </a:r>
                <a:r>
                  <a:rPr lang="zh-CN" altLang="en-US" sz="2400" b="1" dirty="0">
                    <a:solidFill>
                      <a:schemeClr val="bg1"/>
                    </a:solidFill>
                    <a:latin typeface="Microsoft YaHei" pitchFamily="34" charset="-122"/>
                    <a:ea typeface="Microsoft YaHei" pitchFamily="34" charset="-122"/>
                    <a:cs typeface="Arial" pitchFamily="34" charset="0"/>
                  </a:rPr>
                  <a:t> </a:t>
                </a:r>
                <a:r>
                  <a:rPr lang="zh-CN" altLang="en-US" sz="2800" b="1" dirty="0">
                    <a:solidFill>
                      <a:srgbClr val="FF0000"/>
                    </a:solidFill>
                    <a:latin typeface="KaiTi" pitchFamily="49" charset="-122"/>
                    <a:ea typeface="KaiTi" pitchFamily="49" charset="-122"/>
                    <a:cs typeface="Arial" pitchFamily="34" charset="0"/>
                  </a:rPr>
                  <a:t>行为</a:t>
                </a:r>
                <a:endParaRPr lang="en-US" altLang="zh-CN" sz="2800" b="1" dirty="0">
                  <a:solidFill>
                    <a:srgbClr val="FF0000"/>
                  </a:solidFill>
                  <a:latin typeface="KaiTi" pitchFamily="49" charset="-122"/>
                  <a:ea typeface="KaiTi" pitchFamily="49" charset="-122"/>
                  <a:cs typeface="Arial" pitchFamily="34" charset="0"/>
                </a:endParaRPr>
              </a:p>
              <a:p>
                <a:pPr>
                  <a:defRPr/>
                </a:pPr>
                <a:r>
                  <a:rPr lang="en-CA" b="1" dirty="0">
                    <a:solidFill>
                      <a:srgbClr val="FF0000"/>
                    </a:solidFill>
                    <a:latin typeface="KaiTi" pitchFamily="49" charset="-122"/>
                    <a:ea typeface="KaiTi" pitchFamily="49" charset="-122"/>
                    <a:cs typeface="Arial" pitchFamily="34" charset="0"/>
                  </a:rPr>
                  <a:t>  </a:t>
                </a:r>
                <a:r>
                  <a:rPr lang="zh-CN" altLang="en-US" b="1" dirty="0">
                    <a:solidFill>
                      <a:srgbClr val="FF0000"/>
                    </a:solidFill>
                    <a:latin typeface="KaiTi" pitchFamily="49" charset="-122"/>
                    <a:ea typeface="KaiTi" pitchFamily="49" charset="-122"/>
                  </a:rPr>
                  <a:t>  策略</a:t>
                </a:r>
                <a:endParaRPr lang="en-US" altLang="zh-CN" b="1" dirty="0">
                  <a:solidFill>
                    <a:srgbClr val="FF0000"/>
                  </a:solidFill>
                  <a:latin typeface="KaiTi" pitchFamily="49" charset="-122"/>
                  <a:ea typeface="KaiTi" pitchFamily="49" charset="-122"/>
                </a:endParaRPr>
              </a:p>
              <a:p>
                <a:pPr>
                  <a:defRPr/>
                </a:pPr>
                <a:r>
                  <a:rPr lang="en-CA" b="1" dirty="0">
                    <a:solidFill>
                      <a:srgbClr val="FF0000"/>
                    </a:solidFill>
                    <a:latin typeface="KaiTi" pitchFamily="49" charset="-122"/>
                    <a:ea typeface="KaiTi" pitchFamily="49" charset="-122"/>
                    <a:cs typeface="Arial" pitchFamily="34" charset="0"/>
                  </a:rPr>
                  <a:t>   </a:t>
                </a:r>
                <a:r>
                  <a:rPr lang="zh-CN" altLang="en-US" b="1" dirty="0">
                    <a:solidFill>
                      <a:srgbClr val="FF0000"/>
                    </a:solidFill>
                    <a:latin typeface="KaiTi" pitchFamily="49" charset="-122"/>
                    <a:ea typeface="KaiTi" pitchFamily="49" charset="-122"/>
                  </a:rPr>
                  <a:t> 技巧</a:t>
                </a:r>
                <a:endParaRPr lang="en-US" altLang="zh-CN" b="1" dirty="0">
                  <a:solidFill>
                    <a:srgbClr val="FF0000"/>
                  </a:solidFill>
                  <a:latin typeface="KaiTi" pitchFamily="49" charset="-122"/>
                  <a:ea typeface="KaiTi" pitchFamily="49" charset="-122"/>
                </a:endParaRPr>
              </a:p>
              <a:p>
                <a:pPr>
                  <a:defRPr/>
                </a:pPr>
                <a:r>
                  <a:rPr lang="en-CA" b="1" dirty="0">
                    <a:solidFill>
                      <a:srgbClr val="FF0000"/>
                    </a:solidFill>
                    <a:latin typeface="KaiTi" pitchFamily="49" charset="-122"/>
                    <a:ea typeface="KaiTi" pitchFamily="49" charset="-122"/>
                    <a:cs typeface="Arial" pitchFamily="34" charset="0"/>
                  </a:rPr>
                  <a:t>   </a:t>
                </a:r>
                <a:r>
                  <a:rPr lang="zh-CN" altLang="en-US" b="1" dirty="0">
                    <a:solidFill>
                      <a:srgbClr val="FF0000"/>
                    </a:solidFill>
                    <a:latin typeface="KaiTi" pitchFamily="49" charset="-122"/>
                    <a:ea typeface="KaiTi" pitchFamily="49" charset="-122"/>
                  </a:rPr>
                  <a:t> 微过程  </a:t>
                </a:r>
                <a:endParaRPr lang="en-CA" b="1" dirty="0">
                  <a:solidFill>
                    <a:srgbClr val="FF0000"/>
                  </a:solidFill>
                  <a:latin typeface="KaiTi" pitchFamily="49" charset="-122"/>
                  <a:ea typeface="KaiTi" pitchFamily="49" charset="-122"/>
                  <a:cs typeface="Arial" pitchFamily="34" charset="0"/>
                </a:endParaRPr>
              </a:p>
            </p:txBody>
          </p:sp>
        </p:grpSp>
        <p:cxnSp>
          <p:nvCxnSpPr>
            <p:cNvPr id="62" name="AutoShape 2"/>
            <p:cNvCxnSpPr>
              <a:cxnSpLocks noChangeShapeType="1"/>
            </p:cNvCxnSpPr>
            <p:nvPr/>
          </p:nvCxnSpPr>
          <p:spPr bwMode="auto">
            <a:xfrm>
              <a:off x="1571223" y="1714488"/>
              <a:ext cx="5856968" cy="1302"/>
            </a:xfrm>
            <a:prstGeom prst="straightConnector1">
              <a:avLst/>
            </a:prstGeom>
            <a:ln>
              <a:solidFill>
                <a:srgbClr val="002060"/>
              </a:solidFill>
              <a:headEnd/>
              <a:tailEnd/>
            </a:ln>
          </p:spPr>
          <p:style>
            <a:lnRef idx="2">
              <a:schemeClr val="accent3"/>
            </a:lnRef>
            <a:fillRef idx="0">
              <a:schemeClr val="accent3"/>
            </a:fillRef>
            <a:effectRef idx="1">
              <a:schemeClr val="accent3"/>
            </a:effectRef>
            <a:fontRef idx="minor">
              <a:schemeClr val="tx1"/>
            </a:fontRef>
          </p:style>
        </p:cxnSp>
        <p:cxnSp>
          <p:nvCxnSpPr>
            <p:cNvPr id="63" name="AutoShape 3"/>
            <p:cNvCxnSpPr>
              <a:cxnSpLocks noChangeShapeType="1"/>
            </p:cNvCxnSpPr>
            <p:nvPr/>
          </p:nvCxnSpPr>
          <p:spPr bwMode="auto">
            <a:xfrm rot="16200000" flipH="1">
              <a:off x="951778" y="2333933"/>
              <a:ext cx="1258215" cy="19325"/>
            </a:xfrm>
            <a:prstGeom prst="straightConnector1">
              <a:avLst/>
            </a:prstGeom>
            <a:ln>
              <a:solidFill>
                <a:srgbClr val="002060"/>
              </a:solidFill>
              <a:headEnd/>
              <a:tailEnd type="triangle" w="med" len="med"/>
            </a:ln>
          </p:spPr>
          <p:style>
            <a:lnRef idx="2">
              <a:schemeClr val="accent3"/>
            </a:lnRef>
            <a:fillRef idx="0">
              <a:schemeClr val="accent3"/>
            </a:fillRef>
            <a:effectRef idx="1">
              <a:schemeClr val="accent3"/>
            </a:effectRef>
            <a:fontRef idx="minor">
              <a:schemeClr val="tx1"/>
            </a:fontRef>
          </p:style>
        </p:cxnSp>
        <p:cxnSp>
          <p:nvCxnSpPr>
            <p:cNvPr id="64" name="AutoShape 4"/>
            <p:cNvCxnSpPr>
              <a:cxnSpLocks noChangeShapeType="1"/>
            </p:cNvCxnSpPr>
            <p:nvPr/>
          </p:nvCxnSpPr>
          <p:spPr bwMode="auto">
            <a:xfrm>
              <a:off x="3142099" y="1714488"/>
              <a:ext cx="0" cy="481426"/>
            </a:xfrm>
            <a:prstGeom prst="straightConnector1">
              <a:avLst/>
            </a:prstGeom>
            <a:ln>
              <a:solidFill>
                <a:srgbClr val="002060"/>
              </a:solidFill>
              <a:headEnd/>
              <a:tailEnd type="triangle" w="med" len="med"/>
            </a:ln>
          </p:spPr>
          <p:style>
            <a:lnRef idx="2">
              <a:schemeClr val="accent3"/>
            </a:lnRef>
            <a:fillRef idx="0">
              <a:schemeClr val="accent3"/>
            </a:fillRef>
            <a:effectRef idx="1">
              <a:schemeClr val="accent3"/>
            </a:effectRef>
            <a:fontRef idx="minor">
              <a:schemeClr val="tx1"/>
            </a:fontRef>
          </p:style>
        </p:cxnSp>
        <p:cxnSp>
          <p:nvCxnSpPr>
            <p:cNvPr id="65" name="AutoShape 5"/>
            <p:cNvCxnSpPr>
              <a:cxnSpLocks noChangeShapeType="1"/>
            </p:cNvCxnSpPr>
            <p:nvPr/>
          </p:nvCxnSpPr>
          <p:spPr bwMode="auto">
            <a:xfrm>
              <a:off x="5499794" y="3571233"/>
              <a:ext cx="1073938" cy="1301"/>
            </a:xfrm>
            <a:prstGeom prst="straightConnector1">
              <a:avLst/>
            </a:prstGeom>
            <a:ln>
              <a:solidFill>
                <a:srgbClr val="002060"/>
              </a:solidFill>
              <a:headEnd/>
              <a:tailEnd type="triangle" w="med" len="med"/>
            </a:ln>
          </p:spPr>
          <p:style>
            <a:lnRef idx="2">
              <a:schemeClr val="accent3"/>
            </a:lnRef>
            <a:fillRef idx="0">
              <a:schemeClr val="accent3"/>
            </a:fillRef>
            <a:effectRef idx="1">
              <a:schemeClr val="accent3"/>
            </a:effectRef>
            <a:fontRef idx="minor">
              <a:schemeClr val="tx1"/>
            </a:fontRef>
          </p:style>
        </p:cxnSp>
        <p:cxnSp>
          <p:nvCxnSpPr>
            <p:cNvPr id="66" name="AutoShape 7"/>
            <p:cNvCxnSpPr>
              <a:cxnSpLocks noChangeShapeType="1"/>
            </p:cNvCxnSpPr>
            <p:nvPr/>
          </p:nvCxnSpPr>
          <p:spPr bwMode="auto">
            <a:xfrm rot="5400000">
              <a:off x="5821307" y="3321372"/>
              <a:ext cx="3215148" cy="1380"/>
            </a:xfrm>
            <a:prstGeom prst="straightConnector1">
              <a:avLst/>
            </a:prstGeom>
            <a:ln>
              <a:solidFill>
                <a:srgbClr val="002060"/>
              </a:solidFill>
              <a:headEnd/>
              <a:tailEnd/>
            </a:ln>
          </p:spPr>
          <p:style>
            <a:lnRef idx="2">
              <a:schemeClr val="accent3"/>
            </a:lnRef>
            <a:fillRef idx="0">
              <a:schemeClr val="accent3"/>
            </a:fillRef>
            <a:effectRef idx="1">
              <a:schemeClr val="accent3"/>
            </a:effectRef>
            <a:fontRef idx="minor">
              <a:schemeClr val="tx1"/>
            </a:fontRef>
          </p:style>
        </p:cxnSp>
        <p:sp>
          <p:nvSpPr>
            <p:cNvPr id="73737" name="TextBox 10"/>
            <p:cNvSpPr txBox="1">
              <a:spLocks noChangeArrowheads="1"/>
            </p:cNvSpPr>
            <p:nvPr/>
          </p:nvSpPr>
          <p:spPr bwMode="auto">
            <a:xfrm>
              <a:off x="787276" y="1857364"/>
              <a:ext cx="745248" cy="618872"/>
            </a:xfrm>
            <a:prstGeom prst="rect">
              <a:avLst/>
            </a:prstGeom>
            <a:noFill/>
            <a:ln w="9525">
              <a:noFill/>
              <a:miter lim="800000"/>
              <a:headEnd/>
              <a:tailEnd/>
            </a:ln>
          </p:spPr>
          <p:txBody>
            <a:bodyPr>
              <a:spAutoFit/>
            </a:bodyPr>
            <a:lstStyle/>
            <a:p>
              <a:r>
                <a:rPr lang="zh-CN" altLang="en-US" b="1">
                  <a:latin typeface="KaiTi"/>
                  <a:ea typeface="KaiTi"/>
                  <a:cs typeface="Arial" charset="0"/>
                </a:rPr>
                <a:t>满足</a:t>
              </a:r>
              <a:endParaRPr lang="en-US" altLang="zh-CN" b="1">
                <a:latin typeface="KaiTi"/>
                <a:ea typeface="KaiTi"/>
                <a:cs typeface="Arial" charset="0"/>
              </a:endParaRPr>
            </a:p>
            <a:p>
              <a:r>
                <a:rPr lang="zh-CN" altLang="en-US" b="1">
                  <a:latin typeface="KaiTi"/>
                  <a:ea typeface="KaiTi"/>
                  <a:cs typeface="Arial" charset="0"/>
                </a:rPr>
                <a:t>失望</a:t>
              </a:r>
              <a:endParaRPr lang="en-CA" b="1">
                <a:latin typeface="KaiTi"/>
                <a:ea typeface="KaiTi"/>
                <a:cs typeface="Arial" charset="0"/>
              </a:endParaRPr>
            </a:p>
          </p:txBody>
        </p:sp>
        <p:sp>
          <p:nvSpPr>
            <p:cNvPr id="73738" name="TextBox 11"/>
            <p:cNvSpPr txBox="1">
              <a:spLocks noChangeArrowheads="1"/>
            </p:cNvSpPr>
            <p:nvPr/>
          </p:nvSpPr>
          <p:spPr bwMode="auto">
            <a:xfrm>
              <a:off x="1714480" y="1857364"/>
              <a:ext cx="1143008" cy="618872"/>
            </a:xfrm>
            <a:prstGeom prst="rect">
              <a:avLst/>
            </a:prstGeom>
            <a:noFill/>
            <a:ln w="9525">
              <a:noFill/>
              <a:miter lim="800000"/>
              <a:headEnd/>
              <a:tailEnd/>
            </a:ln>
          </p:spPr>
          <p:txBody>
            <a:bodyPr>
              <a:spAutoFit/>
            </a:bodyPr>
            <a:lstStyle/>
            <a:p>
              <a:r>
                <a:rPr lang="zh-CN" altLang="en-US" b="1">
                  <a:latin typeface="KaiTi"/>
                  <a:ea typeface="KaiTi"/>
                  <a:cs typeface="Arial" charset="0"/>
                </a:rPr>
                <a:t>挫折</a:t>
              </a:r>
              <a:endParaRPr lang="en-US" altLang="zh-CN" b="1">
                <a:latin typeface="KaiTi"/>
                <a:ea typeface="KaiTi"/>
                <a:cs typeface="Arial" charset="0"/>
              </a:endParaRPr>
            </a:p>
            <a:p>
              <a:r>
                <a:rPr lang="zh-CN" altLang="en-US" b="1">
                  <a:latin typeface="KaiTi"/>
                  <a:ea typeface="KaiTi"/>
                  <a:cs typeface="Arial" charset="0"/>
                </a:rPr>
                <a:t>激励</a:t>
              </a:r>
              <a:endParaRPr lang="en-CA" b="1">
                <a:latin typeface="KaiTi"/>
                <a:ea typeface="KaiTi"/>
                <a:cs typeface="Arial" charset="0"/>
              </a:endParaRPr>
            </a:p>
          </p:txBody>
        </p:sp>
        <p:sp>
          <p:nvSpPr>
            <p:cNvPr id="73739" name="TextBox 12"/>
            <p:cNvSpPr txBox="1">
              <a:spLocks noChangeArrowheads="1"/>
            </p:cNvSpPr>
            <p:nvPr/>
          </p:nvSpPr>
          <p:spPr bwMode="auto">
            <a:xfrm>
              <a:off x="3311215" y="1858530"/>
              <a:ext cx="2758407" cy="353641"/>
            </a:xfrm>
            <a:prstGeom prst="rect">
              <a:avLst/>
            </a:prstGeom>
            <a:noFill/>
            <a:ln w="9525">
              <a:noFill/>
              <a:miter lim="800000"/>
              <a:headEnd/>
              <a:tailEnd/>
            </a:ln>
          </p:spPr>
          <p:txBody>
            <a:bodyPr>
              <a:spAutoFit/>
            </a:bodyPr>
            <a:lstStyle/>
            <a:p>
              <a:r>
                <a:rPr lang="zh-CN" altLang="en-US" b="1">
                  <a:latin typeface="KaiTi"/>
                  <a:ea typeface="KaiTi"/>
                  <a:cs typeface="Arial" charset="0"/>
                </a:rPr>
                <a:t>刺激、资讯、输入、反馈</a:t>
              </a:r>
              <a:endParaRPr lang="en-CA" b="1">
                <a:latin typeface="KaiTi"/>
                <a:ea typeface="KaiTi"/>
                <a:cs typeface="Arial" charset="0"/>
              </a:endParaRPr>
            </a:p>
          </p:txBody>
        </p:sp>
        <p:sp>
          <p:nvSpPr>
            <p:cNvPr id="73740" name="TextBox 13"/>
            <p:cNvSpPr txBox="1">
              <a:spLocks noChangeArrowheads="1"/>
            </p:cNvSpPr>
            <p:nvPr/>
          </p:nvSpPr>
          <p:spPr bwMode="auto">
            <a:xfrm>
              <a:off x="5563725" y="4245398"/>
              <a:ext cx="1413193" cy="442051"/>
            </a:xfrm>
            <a:prstGeom prst="rect">
              <a:avLst/>
            </a:prstGeom>
            <a:noFill/>
            <a:ln w="9525">
              <a:noFill/>
              <a:miter lim="800000"/>
              <a:headEnd/>
              <a:tailEnd/>
            </a:ln>
          </p:spPr>
          <p:txBody>
            <a:bodyPr>
              <a:spAutoFit/>
            </a:bodyPr>
            <a:lstStyle/>
            <a:p>
              <a:pPr algn="ctr"/>
              <a:r>
                <a:rPr lang="zh-CN" altLang="en-US" sz="2400">
                  <a:solidFill>
                    <a:srgbClr val="FFC000"/>
                  </a:solidFill>
                  <a:latin typeface="KaiTi"/>
                  <a:ea typeface="KaiTi"/>
                  <a:cs typeface="Arial" charset="0"/>
                </a:rPr>
                <a:t>交互影响</a:t>
              </a:r>
              <a:endParaRPr lang="en-CA" sz="2400">
                <a:solidFill>
                  <a:srgbClr val="FFC000"/>
                </a:solidFill>
                <a:latin typeface="KaiTi"/>
                <a:ea typeface="KaiTi"/>
                <a:cs typeface="Arial" charset="0"/>
              </a:endParaRPr>
            </a:p>
          </p:txBody>
        </p:sp>
        <p:sp>
          <p:nvSpPr>
            <p:cNvPr id="73741" name="TextBox 14"/>
            <p:cNvSpPr txBox="1">
              <a:spLocks noChangeArrowheads="1"/>
            </p:cNvSpPr>
            <p:nvPr/>
          </p:nvSpPr>
          <p:spPr bwMode="auto">
            <a:xfrm>
              <a:off x="5205287" y="5072074"/>
              <a:ext cx="2455279" cy="795692"/>
            </a:xfrm>
            <a:prstGeom prst="rect">
              <a:avLst/>
            </a:prstGeom>
            <a:noFill/>
            <a:ln w="9525">
              <a:noFill/>
              <a:miter lim="800000"/>
              <a:headEnd/>
              <a:tailEnd/>
            </a:ln>
          </p:spPr>
          <p:txBody>
            <a:bodyPr>
              <a:spAutoFit/>
            </a:bodyPr>
            <a:lstStyle/>
            <a:p>
              <a:r>
                <a:rPr lang="zh-CN" altLang="en-US" sz="1600" b="1">
                  <a:latin typeface="KaiTi"/>
                  <a:ea typeface="KaiTi"/>
                  <a:cs typeface="Arial" charset="0"/>
                </a:rPr>
                <a:t>食物、药品、伤害、病毒、有毒物质、手术、气温、空气质素等等</a:t>
              </a:r>
              <a:endParaRPr lang="en-CA" sz="1100" b="1">
                <a:latin typeface="KaiTi"/>
                <a:ea typeface="KaiTi"/>
                <a:cs typeface="Arial" charset="0"/>
              </a:endParaRPr>
            </a:p>
          </p:txBody>
        </p:sp>
        <p:sp>
          <p:nvSpPr>
            <p:cNvPr id="72" name="Rounded Rectangle 71"/>
            <p:cNvSpPr/>
            <p:nvPr/>
          </p:nvSpPr>
          <p:spPr>
            <a:xfrm>
              <a:off x="6642752" y="2938873"/>
              <a:ext cx="1929776" cy="1152821"/>
            </a:xfrm>
            <a:prstGeom prst="roundRect">
              <a:avLst/>
            </a:prstGeom>
            <a:solidFill>
              <a:schemeClr val="accent5">
                <a:lumMod val="60000"/>
                <a:lumOff val="40000"/>
              </a:schemeClr>
            </a:solidFill>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zh-CN" altLang="en-US" sz="2400" b="1" dirty="0">
                  <a:solidFill>
                    <a:srgbClr val="FF0000"/>
                  </a:solidFill>
                  <a:latin typeface="KaiTi" pitchFamily="49" charset="-122"/>
                  <a:ea typeface="KaiTi" pitchFamily="49" charset="-122"/>
                  <a:cs typeface="Arial" pitchFamily="34" charset="0"/>
                </a:rPr>
                <a:t>环境</a:t>
              </a:r>
              <a:endParaRPr lang="en-US" altLang="zh-CN" sz="2400" b="1" dirty="0">
                <a:solidFill>
                  <a:srgbClr val="FF0000"/>
                </a:solidFill>
                <a:latin typeface="KaiTi" pitchFamily="49" charset="-122"/>
                <a:ea typeface="KaiTi" pitchFamily="49" charset="-122"/>
                <a:cs typeface="Arial" pitchFamily="34" charset="0"/>
              </a:endParaRPr>
            </a:p>
            <a:p>
              <a:pPr algn="ctr">
                <a:defRPr/>
              </a:pPr>
              <a:r>
                <a:rPr lang="zh-CN" altLang="en-US" sz="2400" b="1" dirty="0">
                  <a:solidFill>
                    <a:srgbClr val="FF0000"/>
                  </a:solidFill>
                  <a:latin typeface="KaiTi" pitchFamily="49" charset="-122"/>
                  <a:ea typeface="KaiTi" pitchFamily="49" charset="-122"/>
                  <a:cs typeface="Arial" pitchFamily="34" charset="0"/>
                </a:rPr>
                <a:t>社会现实</a:t>
              </a:r>
              <a:endParaRPr lang="en-CA" sz="2400" b="1" dirty="0">
                <a:solidFill>
                  <a:srgbClr val="FF0000"/>
                </a:solidFill>
                <a:latin typeface="KaiTi" pitchFamily="49" charset="-122"/>
                <a:ea typeface="KaiTi" pitchFamily="49" charset="-122"/>
                <a:cs typeface="Arial" pitchFamily="34" charset="0"/>
              </a:endParaRPr>
            </a:p>
          </p:txBody>
        </p:sp>
        <p:cxnSp>
          <p:nvCxnSpPr>
            <p:cNvPr id="73" name="Straight Arrow Connector 72"/>
            <p:cNvCxnSpPr/>
            <p:nvPr/>
          </p:nvCxnSpPr>
          <p:spPr>
            <a:xfrm rot="10800000">
              <a:off x="5278933" y="4934840"/>
              <a:ext cx="2145116" cy="2602"/>
            </a:xfrm>
            <a:prstGeom prst="straightConnector1">
              <a:avLst/>
            </a:prstGeom>
            <a:ln>
              <a:solidFill>
                <a:srgbClr val="002060"/>
              </a:solidFill>
              <a:tailEnd type="triangle"/>
            </a:ln>
          </p:spPr>
          <p:style>
            <a:lnRef idx="2">
              <a:schemeClr val="accent3"/>
            </a:lnRef>
            <a:fillRef idx="0">
              <a:schemeClr val="accent3"/>
            </a:fillRef>
            <a:effectRef idx="1">
              <a:schemeClr val="accent3"/>
            </a:effectRef>
            <a:fontRef idx="minor">
              <a:schemeClr val="tx1"/>
            </a:fontRef>
          </p:style>
        </p:cxn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AutoShape 2"/>
          <p:cNvSpPr>
            <a:spLocks noGrp="1" noChangeArrowheads="1"/>
          </p:cNvSpPr>
          <p:nvPr>
            <p:ph type="title" idx="4294967295"/>
          </p:nvPr>
        </p:nvSpPr>
        <p:spPr>
          <a:xfrm>
            <a:off x="989013" y="685800"/>
            <a:ext cx="10552112" cy="1071563"/>
          </a:xfrm>
        </p:spPr>
        <p:txBody>
          <a:bodyPr/>
          <a:lstStyle/>
          <a:p>
            <a:pPr algn="l" eaLnBrk="1" hangingPunct="1"/>
            <a:r>
              <a:rPr lang="zh-CN" altLang="en-US" sz="3600" smtClean="0"/>
              <a:t>临床改变的</a:t>
            </a:r>
            <a:r>
              <a:rPr lang="en-US" altLang="zh-CN" sz="3600" b="1" smtClean="0"/>
              <a:t>6</a:t>
            </a:r>
            <a:r>
              <a:rPr lang="zh-CN" altLang="en-US" sz="3600" smtClean="0"/>
              <a:t>个领域</a:t>
            </a:r>
            <a:endParaRPr lang="zh-CN" altLang="zh-CN" sz="4000" smtClean="0"/>
          </a:p>
        </p:txBody>
      </p:sp>
      <p:graphicFrame>
        <p:nvGraphicFramePr>
          <p:cNvPr id="17482" name="Group 74"/>
          <p:cNvGraphicFramePr>
            <a:graphicFrameLocks noGrp="1"/>
          </p:cNvGraphicFramePr>
          <p:nvPr/>
        </p:nvGraphicFramePr>
        <p:xfrm>
          <a:off x="531813" y="1828800"/>
          <a:ext cx="10668000" cy="3603625"/>
        </p:xfrm>
        <a:graphic>
          <a:graphicData uri="http://schemas.openxmlformats.org/drawingml/2006/table">
            <a:tbl>
              <a:tblPr/>
              <a:tblGrid>
                <a:gridCol w="1444680"/>
                <a:gridCol w="1447344"/>
                <a:gridCol w="1444680"/>
                <a:gridCol w="1446012"/>
                <a:gridCol w="1444681"/>
                <a:gridCol w="1720302"/>
                <a:gridCol w="1720302"/>
              </a:tblGrid>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zh-CN" altLang="en-US" sz="2800" b="1" i="0" u="none" strike="noStrike" cap="none" normalizeH="0" baseline="0" dirty="0" smtClean="0">
                          <a:ln>
                            <a:noFill/>
                          </a:ln>
                          <a:solidFill>
                            <a:schemeClr val="tx1"/>
                          </a:solidFill>
                          <a:effectLst/>
                          <a:latin typeface="+mn-lt"/>
                          <a:ea typeface="FangSong" pitchFamily="49" charset="-122"/>
                        </a:rPr>
                        <a:t>认知</a:t>
                      </a:r>
                      <a:endParaRPr kumimoji="0" lang="en-US" altLang="zh-CN" sz="2800" b="1" i="0" u="none" strike="noStrike" cap="none" normalizeH="0" baseline="0" dirty="0" smtClean="0">
                        <a:ln>
                          <a:noFill/>
                        </a:ln>
                        <a:solidFill>
                          <a:schemeClr val="tx1"/>
                        </a:solidFill>
                        <a:effectLst/>
                        <a:latin typeface="+mn-lt"/>
                        <a:ea typeface="FangSong" pitchFamily="49" charset="-122"/>
                      </a:endParaRPr>
                    </a:p>
                    <a:p>
                      <a:pPr lvl="0" algn="ctr" eaLnBrk="1" fontAlgn="base" latinLnBrk="0" hangingPunct="1">
                        <a:lnSpc>
                          <a:spcPct val="100000"/>
                        </a:lnSpc>
                        <a:spcBef>
                          <a:spcPct val="20000"/>
                        </a:spcBef>
                        <a:spcAft>
                          <a:spcPct val="0"/>
                        </a:spcAft>
                        <a:tabLst/>
                      </a:pPr>
                      <a:r>
                        <a:rPr kumimoji="0" lang="en-US" altLang="zh-CN" sz="2000" b="0" i="0" u="none" strike="noStrike" cap="none" normalizeH="0" baseline="0" dirty="0" smtClean="0">
                          <a:ln>
                            <a:noFill/>
                          </a:ln>
                          <a:solidFill>
                            <a:schemeClr val="tx1"/>
                          </a:solidFill>
                          <a:effectLst/>
                          <a:latin typeface="+mn-lt"/>
                          <a:ea typeface="FangSong" pitchFamily="49" charset="-122"/>
                        </a:rPr>
                        <a:t>Cognition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zh-CN" altLang="en-US" sz="2800" b="1" i="0" u="none" strike="noStrike" cap="none" normalizeH="0" baseline="0" dirty="0" smtClean="0">
                          <a:ln>
                            <a:noFill/>
                          </a:ln>
                          <a:solidFill>
                            <a:schemeClr val="tx1"/>
                          </a:solidFill>
                          <a:effectLst/>
                          <a:latin typeface="+mn-lt"/>
                          <a:ea typeface="FangSong" pitchFamily="49" charset="-122"/>
                        </a:rPr>
                        <a:t>情感</a:t>
                      </a:r>
                      <a:endParaRPr kumimoji="0" lang="en-US" altLang="zh-CN" sz="2800" b="1" i="0" u="none" strike="noStrike" cap="none" normalizeH="0" baseline="0" dirty="0" smtClean="0">
                        <a:ln>
                          <a:noFill/>
                        </a:ln>
                        <a:solidFill>
                          <a:schemeClr val="tx1"/>
                        </a:solidFill>
                        <a:effectLst/>
                        <a:latin typeface="+mn-lt"/>
                        <a:ea typeface="FangSong" pitchFamily="49" charset="-122"/>
                      </a:endParaRPr>
                    </a:p>
                    <a:p>
                      <a:pPr lvl="0" algn="ctr" eaLnBrk="1" fontAlgn="base" latinLnBrk="0" hangingPunct="1">
                        <a:lnSpc>
                          <a:spcPct val="100000"/>
                        </a:lnSpc>
                        <a:spcBef>
                          <a:spcPct val="20000"/>
                        </a:spcBef>
                        <a:spcAft>
                          <a:spcPct val="0"/>
                        </a:spcAft>
                        <a:tabLst/>
                      </a:pPr>
                      <a:r>
                        <a:rPr kumimoji="0" lang="en-US" altLang="zh-CN" sz="2000" b="0" i="0" u="none" strike="noStrike" cap="none" normalizeH="0" baseline="0" dirty="0" smtClean="0">
                          <a:ln>
                            <a:noFill/>
                          </a:ln>
                          <a:solidFill>
                            <a:schemeClr val="tx1"/>
                          </a:solidFill>
                          <a:effectLst/>
                          <a:latin typeface="+mn-lt"/>
                          <a:ea typeface="FangSong" pitchFamily="49" charset="-122"/>
                        </a:rPr>
                        <a:t>Emotion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zh-CN" altLang="en-US" sz="2800" b="1" i="0" u="none" strike="noStrike" cap="none" normalizeH="0" baseline="0" dirty="0" smtClean="0">
                          <a:ln>
                            <a:noFill/>
                          </a:ln>
                          <a:solidFill>
                            <a:schemeClr val="tx1"/>
                          </a:solidFill>
                          <a:effectLst/>
                          <a:latin typeface="+mn-lt"/>
                          <a:ea typeface="FangSong" pitchFamily="49" charset="-122"/>
                        </a:rPr>
                        <a:t>行为</a:t>
                      </a:r>
                      <a:endParaRPr kumimoji="0" lang="en-US" altLang="zh-CN" sz="2800" b="1" i="0" u="none" strike="noStrike" cap="none" normalizeH="0" baseline="0" dirty="0" smtClean="0">
                        <a:ln>
                          <a:noFill/>
                        </a:ln>
                        <a:solidFill>
                          <a:schemeClr val="tx1"/>
                        </a:solidFill>
                        <a:effectLst/>
                        <a:latin typeface="+mn-lt"/>
                        <a:ea typeface="FangSong" pitchFamily="49" charset="-122"/>
                      </a:endParaRPr>
                    </a:p>
                    <a:p>
                      <a:pPr lvl="0" algn="ctr" eaLnBrk="1" fontAlgn="base" latinLnBrk="0" hangingPunct="1">
                        <a:lnSpc>
                          <a:spcPct val="100000"/>
                        </a:lnSpc>
                        <a:spcBef>
                          <a:spcPct val="20000"/>
                        </a:spcBef>
                        <a:spcAft>
                          <a:spcPct val="0"/>
                        </a:spcAft>
                        <a:tabLst/>
                      </a:pPr>
                      <a:r>
                        <a:rPr kumimoji="0" lang="en-US" altLang="zh-CN" sz="2000" b="0" i="0" u="none" strike="noStrike" cap="none" normalizeH="0" baseline="0" dirty="0" smtClean="0">
                          <a:ln>
                            <a:noFill/>
                          </a:ln>
                          <a:solidFill>
                            <a:schemeClr val="tx1"/>
                          </a:solidFill>
                          <a:effectLst/>
                          <a:latin typeface="+mn-lt"/>
                          <a:ea typeface="FangSong" pitchFamily="49" charset="-122"/>
                        </a:rPr>
                        <a:t>Behavior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zh-CN" altLang="en-US" sz="2800" b="1" i="0" u="none" strike="noStrike" cap="none" normalizeH="0" baseline="0" dirty="0" smtClean="0">
                          <a:ln>
                            <a:noFill/>
                          </a:ln>
                          <a:solidFill>
                            <a:schemeClr val="tx1"/>
                          </a:solidFill>
                          <a:effectLst/>
                          <a:latin typeface="+mn-lt"/>
                          <a:ea typeface="FangSong" pitchFamily="49" charset="-122"/>
                        </a:rPr>
                        <a:t>动机</a:t>
                      </a:r>
                      <a:endParaRPr kumimoji="0" lang="en-US" altLang="zh-CN" sz="2800" b="1" i="0" u="none" strike="noStrike" cap="none" normalizeH="0" baseline="0" dirty="0" smtClean="0">
                        <a:ln>
                          <a:noFill/>
                        </a:ln>
                        <a:solidFill>
                          <a:schemeClr val="tx1"/>
                        </a:solidFill>
                        <a:effectLst/>
                        <a:latin typeface="+mn-lt"/>
                        <a:ea typeface="FangSong" pitchFamily="49" charset="-122"/>
                      </a:endParaRPr>
                    </a:p>
                    <a:p>
                      <a:pPr lvl="0" algn="ctr" eaLnBrk="1" fontAlgn="base" latinLnBrk="0" hangingPunct="1">
                        <a:lnSpc>
                          <a:spcPct val="100000"/>
                        </a:lnSpc>
                        <a:spcBef>
                          <a:spcPct val="20000"/>
                        </a:spcBef>
                        <a:spcAft>
                          <a:spcPct val="0"/>
                        </a:spcAft>
                        <a:tabLst/>
                      </a:pPr>
                      <a:r>
                        <a:rPr kumimoji="0" lang="en-US" altLang="zh-CN" sz="2000" b="0" i="0" u="none" strike="noStrike" cap="none" normalizeH="0" baseline="0" dirty="0" smtClean="0">
                          <a:ln>
                            <a:noFill/>
                          </a:ln>
                          <a:solidFill>
                            <a:schemeClr val="tx1"/>
                          </a:solidFill>
                          <a:effectLst/>
                          <a:latin typeface="+mn-lt"/>
                          <a:ea typeface="FangSong" pitchFamily="49" charset="-122"/>
                        </a:rPr>
                        <a:t>Motivation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zh-CN" altLang="en-US" sz="2800" b="1" i="0" u="none" strike="noStrike" cap="none" normalizeH="0" baseline="0" dirty="0" smtClean="0">
                          <a:ln>
                            <a:noFill/>
                          </a:ln>
                          <a:solidFill>
                            <a:schemeClr val="tx1"/>
                          </a:solidFill>
                          <a:effectLst/>
                          <a:latin typeface="+mn-lt"/>
                          <a:ea typeface="FangSong" pitchFamily="49" charset="-122"/>
                        </a:rPr>
                        <a:t>身体</a:t>
                      </a:r>
                      <a:endParaRPr kumimoji="0" lang="en-US" altLang="zh-CN" sz="2800" b="1" i="0" u="none" strike="noStrike" cap="none" normalizeH="0" baseline="0" dirty="0" smtClean="0">
                        <a:ln>
                          <a:noFill/>
                        </a:ln>
                        <a:solidFill>
                          <a:schemeClr val="tx1"/>
                        </a:solidFill>
                        <a:effectLst/>
                        <a:latin typeface="+mn-lt"/>
                        <a:ea typeface="FangSong" pitchFamily="49" charset="-122"/>
                      </a:endParaRPr>
                    </a:p>
                    <a:p>
                      <a:pPr lvl="0" algn="ctr" eaLnBrk="1" fontAlgn="base" latinLnBrk="0" hangingPunct="1">
                        <a:lnSpc>
                          <a:spcPct val="100000"/>
                        </a:lnSpc>
                        <a:spcBef>
                          <a:spcPct val="20000"/>
                        </a:spcBef>
                        <a:spcAft>
                          <a:spcPct val="0"/>
                        </a:spcAft>
                        <a:tabLst/>
                      </a:pPr>
                      <a:r>
                        <a:rPr kumimoji="0" lang="en-US" altLang="zh-CN" sz="2000" b="0" i="0" u="none" strike="noStrike" cap="none" normalizeH="0" baseline="0" dirty="0" smtClean="0">
                          <a:ln>
                            <a:noFill/>
                          </a:ln>
                          <a:solidFill>
                            <a:schemeClr val="tx1"/>
                          </a:solidFill>
                          <a:effectLst/>
                          <a:latin typeface="+mn-lt"/>
                          <a:ea typeface="FangSong" pitchFamily="49" charset="-122"/>
                        </a:rPr>
                        <a:t>Body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zh-CN" altLang="en-US" sz="2800" b="1" i="0" u="none" strike="noStrike" cap="none" normalizeH="0" baseline="0" dirty="0" smtClean="0">
                          <a:ln>
                            <a:noFill/>
                          </a:ln>
                          <a:solidFill>
                            <a:schemeClr val="tx1"/>
                          </a:solidFill>
                          <a:effectLst/>
                          <a:latin typeface="+mn-lt"/>
                          <a:ea typeface="FangSong" pitchFamily="49" charset="-122"/>
                        </a:rPr>
                        <a:t>环境</a:t>
                      </a:r>
                      <a:endParaRPr kumimoji="0" lang="en-US" altLang="zh-CN" sz="2800" b="1" i="0" u="none" strike="noStrike" cap="none" normalizeH="0" baseline="0" dirty="0" smtClean="0">
                        <a:ln>
                          <a:noFill/>
                        </a:ln>
                        <a:solidFill>
                          <a:schemeClr val="tx1"/>
                        </a:solidFill>
                        <a:effectLst/>
                        <a:latin typeface="+mn-lt"/>
                        <a:ea typeface="FangSong" pitchFamily="49" charset="-122"/>
                      </a:endParaRPr>
                    </a:p>
                    <a:p>
                      <a:pPr lvl="0" algn="ctr" eaLnBrk="1" fontAlgn="base" latinLnBrk="0" hangingPunct="1">
                        <a:lnSpc>
                          <a:spcPct val="100000"/>
                        </a:lnSpc>
                        <a:spcBef>
                          <a:spcPct val="20000"/>
                        </a:spcBef>
                        <a:spcAft>
                          <a:spcPct val="0"/>
                        </a:spcAft>
                        <a:tabLst/>
                      </a:pPr>
                      <a:r>
                        <a:rPr kumimoji="0" lang="en-US" altLang="zh-CN" sz="2000" b="0" i="0" u="none" strike="noStrike" cap="none" normalizeH="0" baseline="0" dirty="0" smtClean="0">
                          <a:ln>
                            <a:noFill/>
                          </a:ln>
                          <a:solidFill>
                            <a:schemeClr val="tx1"/>
                          </a:solidFill>
                          <a:effectLst/>
                          <a:latin typeface="+mn-lt"/>
                          <a:ea typeface="FangSong" pitchFamily="49" charset="-122"/>
                        </a:rPr>
                        <a:t>Environment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algn="ctr" eaLnBrk="1" fontAlgn="base" latinLnBrk="0" hangingPunct="1">
                        <a:lnSpc>
                          <a:spcPct val="100000"/>
                        </a:lnSpc>
                        <a:spcBef>
                          <a:spcPct val="20000"/>
                        </a:spcBef>
                        <a:spcAft>
                          <a:spcPct val="0"/>
                        </a:spcAft>
                        <a:tabLst/>
                      </a:pPr>
                      <a:endParaRPr kumimoji="0" lang="en-US" altLang="zh-CN" sz="2000" b="0" i="0" u="none" strike="noStrike" cap="none" normalizeH="0" baseline="0" dirty="0" smtClean="0">
                        <a:ln>
                          <a:noFill/>
                        </a:ln>
                        <a:solidFill>
                          <a:srgbClr val="7030A0"/>
                        </a:solidFill>
                        <a:effectLst/>
                        <a:latin typeface="+mn-lt"/>
                        <a:ea typeface="FangSong"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lvl="0" eaLnBrk="1" fontAlgn="base" latinLnBrk="0" hangingPunct="1">
                        <a:lnSpc>
                          <a:spcPct val="100000"/>
                        </a:lnSpc>
                        <a:spcBef>
                          <a:spcPct val="20000"/>
                        </a:spcBef>
                        <a:spcAft>
                          <a:spcPct val="0"/>
                        </a:spcAft>
                        <a:tabLst/>
                      </a:pPr>
                      <a:endParaRPr kumimoji="0" lang="en-US" altLang="zh-CN"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AutoShape 2"/>
          <p:cNvSpPr>
            <a:spLocks noGrp="1" noChangeArrowheads="1"/>
          </p:cNvSpPr>
          <p:nvPr>
            <p:ph type="title" idx="4294967295"/>
          </p:nvPr>
        </p:nvSpPr>
        <p:spPr>
          <a:xfrm>
            <a:off x="989013" y="685800"/>
            <a:ext cx="10552112" cy="1071563"/>
          </a:xfrm>
        </p:spPr>
        <p:txBody>
          <a:bodyPr/>
          <a:lstStyle/>
          <a:p>
            <a:pPr algn="l" eaLnBrk="1" hangingPunct="1"/>
            <a:r>
              <a:rPr lang="zh-CN" altLang="en-US" sz="3600" smtClean="0"/>
              <a:t>临床改变的</a:t>
            </a:r>
            <a:r>
              <a:rPr lang="en-US" altLang="zh-CN" sz="3600" b="1" smtClean="0"/>
              <a:t>6</a:t>
            </a:r>
            <a:r>
              <a:rPr lang="zh-CN" altLang="en-US" sz="3600" smtClean="0"/>
              <a:t>个领域 </a:t>
            </a:r>
            <a:r>
              <a:rPr lang="en-US" altLang="zh-CN" sz="3600" smtClean="0"/>
              <a:t>+ </a:t>
            </a:r>
            <a:r>
              <a:rPr lang="zh-CN" altLang="en-US" sz="3600" smtClean="0">
                <a:solidFill>
                  <a:srgbClr val="7030A0"/>
                </a:solidFill>
              </a:rPr>
              <a:t>案主</a:t>
            </a:r>
            <a:r>
              <a:rPr lang="en-US" altLang="zh-CN" sz="3600" smtClean="0">
                <a:solidFill>
                  <a:srgbClr val="7030A0"/>
                </a:solidFill>
              </a:rPr>
              <a:t>-</a:t>
            </a:r>
            <a:r>
              <a:rPr lang="zh-CN" altLang="en-US" sz="3600" smtClean="0">
                <a:solidFill>
                  <a:srgbClr val="7030A0"/>
                </a:solidFill>
              </a:rPr>
              <a:t>咨询师关系</a:t>
            </a:r>
            <a:endParaRPr lang="zh-CN" altLang="zh-CN" sz="4000" smtClean="0">
              <a:solidFill>
                <a:srgbClr val="7030A0"/>
              </a:solidFill>
            </a:endParaRPr>
          </a:p>
        </p:txBody>
      </p:sp>
      <p:graphicFrame>
        <p:nvGraphicFramePr>
          <p:cNvPr id="17482" name="Group 74"/>
          <p:cNvGraphicFramePr>
            <a:graphicFrameLocks noGrp="1"/>
          </p:cNvGraphicFramePr>
          <p:nvPr/>
        </p:nvGraphicFramePr>
        <p:xfrm>
          <a:off x="531813" y="1828800"/>
          <a:ext cx="10668000" cy="3908425"/>
        </p:xfrm>
        <a:graphic>
          <a:graphicData uri="http://schemas.openxmlformats.org/drawingml/2006/table">
            <a:tbl>
              <a:tblPr/>
              <a:tblGrid>
                <a:gridCol w="1444680"/>
                <a:gridCol w="1447344"/>
                <a:gridCol w="1444680"/>
                <a:gridCol w="1446012"/>
                <a:gridCol w="1444681"/>
                <a:gridCol w="1720302"/>
                <a:gridCol w="1720302"/>
              </a:tblGrid>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zh-CN" altLang="en-US" sz="2800" b="1" i="0" u="none" strike="noStrike" cap="none" normalizeH="0" baseline="0" dirty="0" smtClean="0">
                          <a:ln>
                            <a:noFill/>
                          </a:ln>
                          <a:solidFill>
                            <a:schemeClr val="tx1"/>
                          </a:solidFill>
                          <a:effectLst/>
                          <a:latin typeface="+mn-lt"/>
                          <a:ea typeface="FangSong" pitchFamily="49" charset="-122"/>
                        </a:rPr>
                        <a:t>认知</a:t>
                      </a:r>
                      <a:endParaRPr kumimoji="0" lang="en-US" altLang="zh-CN" sz="2800" b="1" i="0" u="none" strike="noStrike" cap="none" normalizeH="0" baseline="0" dirty="0" smtClean="0">
                        <a:ln>
                          <a:noFill/>
                        </a:ln>
                        <a:solidFill>
                          <a:schemeClr val="tx1"/>
                        </a:solidFill>
                        <a:effectLst/>
                        <a:latin typeface="+mn-lt"/>
                        <a:ea typeface="FangSong" pitchFamily="49" charset="-122"/>
                      </a:endParaRPr>
                    </a:p>
                    <a:p>
                      <a:pPr lvl="0" algn="ctr" eaLnBrk="1" fontAlgn="base" latinLnBrk="0" hangingPunct="1">
                        <a:lnSpc>
                          <a:spcPct val="100000"/>
                        </a:lnSpc>
                        <a:spcBef>
                          <a:spcPct val="20000"/>
                        </a:spcBef>
                        <a:spcAft>
                          <a:spcPct val="0"/>
                        </a:spcAft>
                        <a:tabLst/>
                      </a:pPr>
                      <a:r>
                        <a:rPr kumimoji="0" lang="en-US" altLang="zh-CN" sz="2000" b="0" i="0" u="none" strike="noStrike" cap="none" normalizeH="0" baseline="0" dirty="0" smtClean="0">
                          <a:ln>
                            <a:noFill/>
                          </a:ln>
                          <a:solidFill>
                            <a:schemeClr val="tx1"/>
                          </a:solidFill>
                          <a:effectLst/>
                          <a:latin typeface="+mn-lt"/>
                          <a:ea typeface="FangSong" pitchFamily="49" charset="-122"/>
                        </a:rPr>
                        <a:t>Cognition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zh-CN" altLang="en-US" sz="2800" b="1" i="0" u="none" strike="noStrike" cap="none" normalizeH="0" baseline="0" dirty="0" smtClean="0">
                          <a:ln>
                            <a:noFill/>
                          </a:ln>
                          <a:solidFill>
                            <a:schemeClr val="tx1"/>
                          </a:solidFill>
                          <a:effectLst/>
                          <a:latin typeface="+mn-lt"/>
                          <a:ea typeface="FangSong" pitchFamily="49" charset="-122"/>
                        </a:rPr>
                        <a:t>情感</a:t>
                      </a:r>
                      <a:endParaRPr kumimoji="0" lang="en-US" altLang="zh-CN" sz="2800" b="1" i="0" u="none" strike="noStrike" cap="none" normalizeH="0" baseline="0" dirty="0" smtClean="0">
                        <a:ln>
                          <a:noFill/>
                        </a:ln>
                        <a:solidFill>
                          <a:schemeClr val="tx1"/>
                        </a:solidFill>
                        <a:effectLst/>
                        <a:latin typeface="+mn-lt"/>
                        <a:ea typeface="FangSong" pitchFamily="49" charset="-122"/>
                      </a:endParaRPr>
                    </a:p>
                    <a:p>
                      <a:pPr lvl="0" algn="ctr" eaLnBrk="1" fontAlgn="base" latinLnBrk="0" hangingPunct="1">
                        <a:lnSpc>
                          <a:spcPct val="100000"/>
                        </a:lnSpc>
                        <a:spcBef>
                          <a:spcPct val="20000"/>
                        </a:spcBef>
                        <a:spcAft>
                          <a:spcPct val="0"/>
                        </a:spcAft>
                        <a:tabLst/>
                      </a:pPr>
                      <a:r>
                        <a:rPr kumimoji="0" lang="en-US" altLang="zh-CN" sz="2000" b="0" i="0" u="none" strike="noStrike" cap="none" normalizeH="0" baseline="0" dirty="0" smtClean="0">
                          <a:ln>
                            <a:noFill/>
                          </a:ln>
                          <a:solidFill>
                            <a:schemeClr val="tx1"/>
                          </a:solidFill>
                          <a:effectLst/>
                          <a:latin typeface="+mn-lt"/>
                          <a:ea typeface="FangSong" pitchFamily="49" charset="-122"/>
                        </a:rPr>
                        <a:t>Emotion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zh-CN" altLang="en-US" sz="2800" b="1" i="0" u="none" strike="noStrike" cap="none" normalizeH="0" baseline="0" dirty="0" smtClean="0">
                          <a:ln>
                            <a:noFill/>
                          </a:ln>
                          <a:solidFill>
                            <a:schemeClr val="tx1"/>
                          </a:solidFill>
                          <a:effectLst/>
                          <a:latin typeface="+mn-lt"/>
                          <a:ea typeface="FangSong" pitchFamily="49" charset="-122"/>
                        </a:rPr>
                        <a:t>行为</a:t>
                      </a:r>
                      <a:endParaRPr kumimoji="0" lang="en-US" altLang="zh-CN" sz="2800" b="1" i="0" u="none" strike="noStrike" cap="none" normalizeH="0" baseline="0" dirty="0" smtClean="0">
                        <a:ln>
                          <a:noFill/>
                        </a:ln>
                        <a:solidFill>
                          <a:schemeClr val="tx1"/>
                        </a:solidFill>
                        <a:effectLst/>
                        <a:latin typeface="+mn-lt"/>
                        <a:ea typeface="FangSong" pitchFamily="49" charset="-122"/>
                      </a:endParaRPr>
                    </a:p>
                    <a:p>
                      <a:pPr lvl="0" algn="ctr" eaLnBrk="1" fontAlgn="base" latinLnBrk="0" hangingPunct="1">
                        <a:lnSpc>
                          <a:spcPct val="100000"/>
                        </a:lnSpc>
                        <a:spcBef>
                          <a:spcPct val="20000"/>
                        </a:spcBef>
                        <a:spcAft>
                          <a:spcPct val="0"/>
                        </a:spcAft>
                        <a:tabLst/>
                      </a:pPr>
                      <a:r>
                        <a:rPr kumimoji="0" lang="en-US" altLang="zh-CN" sz="2000" b="0" i="0" u="none" strike="noStrike" cap="none" normalizeH="0" baseline="0" dirty="0" smtClean="0">
                          <a:ln>
                            <a:noFill/>
                          </a:ln>
                          <a:solidFill>
                            <a:schemeClr val="tx1"/>
                          </a:solidFill>
                          <a:effectLst/>
                          <a:latin typeface="+mn-lt"/>
                          <a:ea typeface="FangSong" pitchFamily="49" charset="-122"/>
                        </a:rPr>
                        <a:t>Behavior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zh-CN" altLang="en-US" sz="2800" b="1" i="0" u="none" strike="noStrike" cap="none" normalizeH="0" baseline="0" dirty="0" smtClean="0">
                          <a:ln>
                            <a:noFill/>
                          </a:ln>
                          <a:solidFill>
                            <a:schemeClr val="tx1"/>
                          </a:solidFill>
                          <a:effectLst/>
                          <a:latin typeface="+mn-lt"/>
                          <a:ea typeface="FangSong" pitchFamily="49" charset="-122"/>
                        </a:rPr>
                        <a:t>动机</a:t>
                      </a:r>
                      <a:endParaRPr kumimoji="0" lang="en-US" altLang="zh-CN" sz="2800" b="1" i="0" u="none" strike="noStrike" cap="none" normalizeH="0" baseline="0" dirty="0" smtClean="0">
                        <a:ln>
                          <a:noFill/>
                        </a:ln>
                        <a:solidFill>
                          <a:schemeClr val="tx1"/>
                        </a:solidFill>
                        <a:effectLst/>
                        <a:latin typeface="+mn-lt"/>
                        <a:ea typeface="FangSong" pitchFamily="49" charset="-122"/>
                      </a:endParaRPr>
                    </a:p>
                    <a:p>
                      <a:pPr lvl="0" algn="ctr" eaLnBrk="1" fontAlgn="base" latinLnBrk="0" hangingPunct="1">
                        <a:lnSpc>
                          <a:spcPct val="100000"/>
                        </a:lnSpc>
                        <a:spcBef>
                          <a:spcPct val="20000"/>
                        </a:spcBef>
                        <a:spcAft>
                          <a:spcPct val="0"/>
                        </a:spcAft>
                        <a:tabLst/>
                      </a:pPr>
                      <a:r>
                        <a:rPr kumimoji="0" lang="en-US" altLang="zh-CN" sz="2000" b="0" i="0" u="none" strike="noStrike" cap="none" normalizeH="0" baseline="0" dirty="0" smtClean="0">
                          <a:ln>
                            <a:noFill/>
                          </a:ln>
                          <a:solidFill>
                            <a:schemeClr val="tx1"/>
                          </a:solidFill>
                          <a:effectLst/>
                          <a:latin typeface="+mn-lt"/>
                          <a:ea typeface="FangSong" pitchFamily="49" charset="-122"/>
                        </a:rPr>
                        <a:t>Motivation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zh-CN" altLang="en-US" sz="2800" b="1" i="0" u="none" strike="noStrike" cap="none" normalizeH="0" baseline="0" dirty="0" smtClean="0">
                          <a:ln>
                            <a:noFill/>
                          </a:ln>
                          <a:solidFill>
                            <a:schemeClr val="tx1"/>
                          </a:solidFill>
                          <a:effectLst/>
                          <a:latin typeface="+mn-lt"/>
                          <a:ea typeface="FangSong" pitchFamily="49" charset="-122"/>
                        </a:rPr>
                        <a:t>身体</a:t>
                      </a:r>
                      <a:endParaRPr kumimoji="0" lang="en-US" altLang="zh-CN" sz="2800" b="1" i="0" u="none" strike="noStrike" cap="none" normalizeH="0" baseline="0" dirty="0" smtClean="0">
                        <a:ln>
                          <a:noFill/>
                        </a:ln>
                        <a:solidFill>
                          <a:schemeClr val="tx1"/>
                        </a:solidFill>
                        <a:effectLst/>
                        <a:latin typeface="+mn-lt"/>
                        <a:ea typeface="FangSong" pitchFamily="49" charset="-122"/>
                      </a:endParaRPr>
                    </a:p>
                    <a:p>
                      <a:pPr lvl="0" algn="ctr" eaLnBrk="1" fontAlgn="base" latinLnBrk="0" hangingPunct="1">
                        <a:lnSpc>
                          <a:spcPct val="100000"/>
                        </a:lnSpc>
                        <a:spcBef>
                          <a:spcPct val="20000"/>
                        </a:spcBef>
                        <a:spcAft>
                          <a:spcPct val="0"/>
                        </a:spcAft>
                        <a:tabLst/>
                      </a:pPr>
                      <a:r>
                        <a:rPr kumimoji="0" lang="en-US" altLang="zh-CN" sz="2000" b="0" i="0" u="none" strike="noStrike" cap="none" normalizeH="0" baseline="0" dirty="0" smtClean="0">
                          <a:ln>
                            <a:noFill/>
                          </a:ln>
                          <a:solidFill>
                            <a:schemeClr val="tx1"/>
                          </a:solidFill>
                          <a:effectLst/>
                          <a:latin typeface="+mn-lt"/>
                          <a:ea typeface="FangSong" pitchFamily="49" charset="-122"/>
                        </a:rPr>
                        <a:t>Body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zh-CN" altLang="en-US" sz="2800" b="1" i="0" u="none" strike="noStrike" cap="none" normalizeH="0" baseline="0" dirty="0" smtClean="0">
                          <a:ln>
                            <a:noFill/>
                          </a:ln>
                          <a:solidFill>
                            <a:schemeClr val="tx1"/>
                          </a:solidFill>
                          <a:effectLst/>
                          <a:latin typeface="+mn-lt"/>
                          <a:ea typeface="FangSong" pitchFamily="49" charset="-122"/>
                        </a:rPr>
                        <a:t>环境</a:t>
                      </a:r>
                      <a:endParaRPr kumimoji="0" lang="en-US" altLang="zh-CN" sz="2800" b="1" i="0" u="none" strike="noStrike" cap="none" normalizeH="0" baseline="0" dirty="0" smtClean="0">
                        <a:ln>
                          <a:noFill/>
                        </a:ln>
                        <a:solidFill>
                          <a:schemeClr val="tx1"/>
                        </a:solidFill>
                        <a:effectLst/>
                        <a:latin typeface="+mn-lt"/>
                        <a:ea typeface="FangSong" pitchFamily="49" charset="-122"/>
                      </a:endParaRPr>
                    </a:p>
                    <a:p>
                      <a:pPr lvl="0" algn="ctr" eaLnBrk="1" fontAlgn="base" latinLnBrk="0" hangingPunct="1">
                        <a:lnSpc>
                          <a:spcPct val="100000"/>
                        </a:lnSpc>
                        <a:spcBef>
                          <a:spcPct val="20000"/>
                        </a:spcBef>
                        <a:spcAft>
                          <a:spcPct val="0"/>
                        </a:spcAft>
                        <a:tabLst/>
                      </a:pPr>
                      <a:r>
                        <a:rPr kumimoji="0" lang="en-US" altLang="zh-CN" sz="2000" b="0" i="0" u="none" strike="noStrike" cap="none" normalizeH="0" baseline="0" dirty="0" smtClean="0">
                          <a:ln>
                            <a:noFill/>
                          </a:ln>
                          <a:solidFill>
                            <a:schemeClr val="tx1"/>
                          </a:solidFill>
                          <a:effectLst/>
                          <a:latin typeface="+mn-lt"/>
                          <a:ea typeface="FangSong" pitchFamily="49" charset="-122"/>
                        </a:rPr>
                        <a:t>Environment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algn="ctr" eaLnBrk="1" fontAlgn="base" latinLnBrk="0" hangingPunct="1">
                        <a:lnSpc>
                          <a:spcPct val="100000"/>
                        </a:lnSpc>
                        <a:spcBef>
                          <a:spcPct val="20000"/>
                        </a:spcBef>
                        <a:spcAft>
                          <a:spcPct val="0"/>
                        </a:spcAft>
                        <a:tabLst/>
                      </a:pPr>
                      <a:r>
                        <a:rPr kumimoji="0" lang="zh-CN" altLang="en-US" sz="2800" b="1" i="0" u="none" strike="noStrike" cap="none" normalizeH="0" baseline="0" dirty="0" smtClean="0">
                          <a:ln>
                            <a:noFill/>
                          </a:ln>
                          <a:solidFill>
                            <a:srgbClr val="7030A0"/>
                          </a:solidFill>
                          <a:effectLst/>
                          <a:latin typeface="+mn-lt"/>
                          <a:ea typeface="FangSong" pitchFamily="49" charset="-122"/>
                        </a:rPr>
                        <a:t>工作同盟</a:t>
                      </a:r>
                      <a:endParaRPr kumimoji="0" lang="en-US" altLang="zh-CN" sz="2800" b="1" i="0" u="none" strike="noStrike" cap="none" normalizeH="0" baseline="0" dirty="0" smtClean="0">
                        <a:ln>
                          <a:noFill/>
                        </a:ln>
                        <a:solidFill>
                          <a:srgbClr val="7030A0"/>
                        </a:solidFill>
                        <a:effectLst/>
                        <a:latin typeface="+mn-lt"/>
                        <a:ea typeface="FangSong" pitchFamily="49" charset="-122"/>
                      </a:endParaRPr>
                    </a:p>
                    <a:p>
                      <a:pPr lvl="0" algn="ctr" eaLnBrk="1" fontAlgn="base" latinLnBrk="0" hangingPunct="1">
                        <a:lnSpc>
                          <a:spcPct val="100000"/>
                        </a:lnSpc>
                        <a:spcBef>
                          <a:spcPct val="20000"/>
                        </a:spcBef>
                        <a:spcAft>
                          <a:spcPct val="0"/>
                        </a:spcAft>
                        <a:tabLst/>
                      </a:pPr>
                      <a:r>
                        <a:rPr kumimoji="0" lang="en-US" altLang="zh-CN" sz="2000" b="0" i="0" u="none" strike="noStrike" cap="none" normalizeH="0" baseline="0" dirty="0" smtClean="0">
                          <a:ln>
                            <a:noFill/>
                          </a:ln>
                          <a:solidFill>
                            <a:srgbClr val="7030A0"/>
                          </a:solidFill>
                          <a:effectLst/>
                          <a:latin typeface="+mn-lt"/>
                          <a:ea typeface="FangSong" pitchFamily="49" charset="-122"/>
                        </a:rPr>
                        <a:t>Working Alliance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lvl="0" eaLnBrk="1" fontAlgn="base" latinLnBrk="0" hangingPunct="1">
                        <a:lnSpc>
                          <a:spcPct val="100000"/>
                        </a:lnSpc>
                        <a:spcBef>
                          <a:spcPct val="20000"/>
                        </a:spcBef>
                        <a:spcAft>
                          <a:spcPct val="0"/>
                        </a:spcAft>
                        <a:tabLst/>
                      </a:pPr>
                      <a:endParaRPr kumimoji="0" lang="en-US" altLang="zh-CN"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fontAlgn="base" latinLnBrk="0" hangingPunct="1">
                        <a:lnSpc>
                          <a:spcPct val="100000"/>
                        </a:lnSpc>
                        <a:spcBef>
                          <a:spcPct val="20000"/>
                        </a:spcBef>
                        <a:spcAft>
                          <a:spcPct val="0"/>
                        </a:spcAft>
                        <a:tabLst/>
                      </a:pPr>
                      <a:endParaRPr kumimoji="0" lang="zh-CN" altLang="en-US" sz="2800" b="0" i="0" u="none" strike="noStrike" cap="none" normalizeH="0" baseline="0" dirty="0" smtClean="0">
                        <a:ln>
                          <a:noFill/>
                        </a:ln>
                        <a:solidFill>
                          <a:schemeClr val="tx1"/>
                        </a:solidFill>
                        <a:effectLst/>
                        <a:latin typeface="Comic Sans MS" pitchFamily="66"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descr="F:\TKT Data\PPT (Master)\Direct Practice\6 domains 简体 table1.jpg"/>
          <p:cNvPicPr>
            <a:picLocks noChangeAspect="1" noChangeArrowheads="1"/>
          </p:cNvPicPr>
          <p:nvPr/>
        </p:nvPicPr>
        <p:blipFill>
          <a:blip r:embed="rId2"/>
          <a:srcRect/>
          <a:stretch>
            <a:fillRect/>
          </a:stretch>
        </p:blipFill>
        <p:spPr bwMode="auto">
          <a:xfrm>
            <a:off x="227013" y="152400"/>
            <a:ext cx="11811000" cy="65357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descr="F:\TKT Data\PPT (Master)\Direct Practice\6 domains 简体 table2.jpg"/>
          <p:cNvPicPr>
            <a:picLocks noChangeAspect="1" noChangeArrowheads="1"/>
          </p:cNvPicPr>
          <p:nvPr/>
        </p:nvPicPr>
        <p:blipFill>
          <a:blip r:embed="rId2"/>
          <a:srcRect/>
          <a:stretch>
            <a:fillRect/>
          </a:stretch>
        </p:blipFill>
        <p:spPr bwMode="auto">
          <a:xfrm>
            <a:off x="227013" y="152400"/>
            <a:ext cx="11734800" cy="656431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4294967295"/>
          </p:nvPr>
        </p:nvGraphicFramePr>
        <p:xfrm>
          <a:off x="609600" y="2143125"/>
          <a:ext cx="10969625" cy="3721100"/>
        </p:xfrm>
        <a:graphic>
          <a:graphicData uri="http://schemas.openxmlformats.org/drawingml/2006/table">
            <a:tbl>
              <a:tblPr/>
              <a:tblGrid>
                <a:gridCol w="3732213"/>
                <a:gridCol w="7237412"/>
              </a:tblGrid>
              <a:tr h="1133475">
                <a:tc>
                  <a:txBody>
                    <a:bodyPr/>
                    <a:lstStyle/>
                    <a:p>
                      <a:pPr marL="273050" marR="0" lvl="0" indent="-273050" algn="l" defTabSz="9144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smtClean="0">
                          <a:ln>
                            <a:noFill/>
                          </a:ln>
                          <a:solidFill>
                            <a:schemeClr val="tx1"/>
                          </a:solidFill>
                          <a:effectLst/>
                          <a:latin typeface="Comic Sans MS" pitchFamily="66" charset="0"/>
                          <a:ea typeface="FangSong"/>
                          <a:cs typeface="FangSong"/>
                        </a:rPr>
                        <a:t>世界观 </a:t>
                      </a:r>
                      <a:r>
                        <a:rPr kumimoji="0" lang="en-CA" altLang="zh-CN" sz="2400" b="0" i="0" u="none" strike="noStrike" cap="none" normalizeH="0" baseline="0" smtClean="0">
                          <a:ln>
                            <a:noFill/>
                          </a:ln>
                          <a:solidFill>
                            <a:schemeClr val="tx1"/>
                          </a:solidFill>
                          <a:effectLst/>
                          <a:latin typeface="Comic Sans MS" pitchFamily="66" charset="0"/>
                          <a:ea typeface="FangSong"/>
                          <a:cs typeface="FangSong"/>
                        </a:rPr>
                        <a:t>Worldview</a:t>
                      </a:r>
                      <a:endParaRPr kumimoji="0" lang="en-US" altLang="zh-CN" sz="2400" b="0" i="0" u="none" strike="noStrike" cap="none" normalizeH="0" baseline="0" smtClean="0">
                        <a:ln>
                          <a:noFill/>
                        </a:ln>
                        <a:solidFill>
                          <a:schemeClr val="tx1"/>
                        </a:solidFill>
                        <a:effectLst/>
                        <a:latin typeface="Comic Sans MS" pitchFamily="66" charset="0"/>
                        <a:ea typeface="FangSong"/>
                        <a:cs typeface="FangSong"/>
                      </a:endParaRP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zh-CN" altLang="en-US" sz="2400" b="0" i="0" u="none" strike="noStrike" cap="none" normalizeH="0" baseline="0" smtClean="0">
                          <a:ln>
                            <a:noFill/>
                          </a:ln>
                          <a:solidFill>
                            <a:schemeClr val="tx1"/>
                          </a:solidFill>
                          <a:effectLst/>
                          <a:latin typeface="FangSong"/>
                          <a:ea typeface="FangSong"/>
                          <a:cs typeface="FangSong"/>
                        </a:rPr>
                        <a:t>案主如何看世界：客观物理世界、社会、人际关系</a:t>
                      </a:r>
                      <a:endParaRPr kumimoji="0" lang="en-US" altLang="zh-CN" sz="2400" b="0" i="0" u="none" strike="noStrike" cap="none" normalizeH="0" baseline="0" smtClean="0">
                        <a:ln>
                          <a:noFill/>
                        </a:ln>
                        <a:solidFill>
                          <a:schemeClr val="tx1"/>
                        </a:solidFill>
                        <a:effectLst/>
                        <a:latin typeface="FangSong"/>
                        <a:ea typeface="FangSong"/>
                        <a:cs typeface="FangSong"/>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zh-CN" altLang="en-US" sz="2400" b="0" i="0" u="none" strike="noStrike" cap="none" normalizeH="0" baseline="0" smtClean="0">
                          <a:ln>
                            <a:noFill/>
                          </a:ln>
                          <a:solidFill>
                            <a:schemeClr val="tx1"/>
                          </a:solidFill>
                          <a:effectLst/>
                          <a:latin typeface="FangSong"/>
                          <a:ea typeface="FangSong"/>
                          <a:cs typeface="FangSong"/>
                        </a:rPr>
                        <a:t>生活世界是怎样的？安全、危险、有秩序、乱 </a:t>
                      </a:r>
                      <a:r>
                        <a:rPr kumimoji="0" lang="en-US" altLang="zh-CN" sz="2400" b="0" i="0" u="none" strike="noStrike" cap="none" normalizeH="0" baseline="0" smtClean="0">
                          <a:ln>
                            <a:noFill/>
                          </a:ln>
                          <a:solidFill>
                            <a:schemeClr val="tx1"/>
                          </a:solidFill>
                          <a:effectLst/>
                          <a:latin typeface="FangSong"/>
                          <a:ea typeface="FangSong"/>
                          <a:cs typeface="FangSong"/>
                        </a:rPr>
                        <a:t>…</a:t>
                      </a:r>
                    </a:p>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zh-CN" altLang="en-US" sz="2400" b="0" i="0" u="none" strike="noStrike" cap="none" normalizeH="0" baseline="0" smtClean="0">
                        <a:ln>
                          <a:noFill/>
                        </a:ln>
                        <a:solidFill>
                          <a:schemeClr val="tx1"/>
                        </a:solidFill>
                        <a:effectLst/>
                        <a:latin typeface="FangSong"/>
                        <a:ea typeface="FangSong"/>
                        <a:cs typeface="FangSong"/>
                      </a:endParaRP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1087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Comic Sans MS" pitchFamily="66" charset="0"/>
                          <a:ea typeface="FangSong"/>
                          <a:cs typeface="FangSong"/>
                        </a:rPr>
                        <a:t>社会剧本 </a:t>
                      </a:r>
                      <a:r>
                        <a:rPr kumimoji="0" lang="en-CA" altLang="zh-CN" sz="2400" b="0" i="0" u="none" strike="noStrike" cap="none" normalizeH="0" baseline="0" smtClean="0">
                          <a:ln>
                            <a:noFill/>
                          </a:ln>
                          <a:solidFill>
                            <a:schemeClr val="tx1"/>
                          </a:solidFill>
                          <a:effectLst/>
                          <a:latin typeface="Comic Sans MS" pitchFamily="66" charset="0"/>
                          <a:ea typeface="FangSong"/>
                          <a:cs typeface="FangSong"/>
                        </a:rPr>
                        <a:t>Social scripts</a:t>
                      </a:r>
                      <a:endParaRPr kumimoji="0" lang="en-US" altLang="zh-CN" sz="2400" b="0" i="0" u="none" strike="noStrike" cap="none" normalizeH="0" baseline="0" smtClean="0">
                        <a:ln>
                          <a:noFill/>
                        </a:ln>
                        <a:solidFill>
                          <a:schemeClr val="tx1"/>
                        </a:solidFill>
                        <a:effectLst/>
                        <a:latin typeface="Comic Sans MS" pitchFamily="66" charset="0"/>
                        <a:ea typeface="FangSong"/>
                        <a:cs typeface="FangSong"/>
                      </a:endParaRPr>
                    </a:p>
                  </a:txBody>
                  <a:tcPr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alpha val="2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zh-CN" altLang="en-US" sz="2400" b="0" i="0" u="none" strike="noStrike" cap="none" normalizeH="0" baseline="0" smtClean="0">
                          <a:ln>
                            <a:noFill/>
                          </a:ln>
                          <a:solidFill>
                            <a:schemeClr val="tx1"/>
                          </a:solidFill>
                          <a:effectLst/>
                          <a:latin typeface="FangSong"/>
                          <a:ea typeface="FangSong"/>
                          <a:cs typeface="FangSong"/>
                        </a:rPr>
                        <a:t>生命剧本：人生不同阶段应作的事</a:t>
                      </a:r>
                      <a:endParaRPr kumimoji="0" lang="en-US" altLang="zh-CN" sz="2400" b="0" i="0" u="none" strike="noStrike" cap="none" normalizeH="0" baseline="0" smtClean="0">
                        <a:ln>
                          <a:noFill/>
                        </a:ln>
                        <a:solidFill>
                          <a:schemeClr val="tx1"/>
                        </a:solidFill>
                        <a:effectLst/>
                        <a:latin typeface="FangSong"/>
                        <a:ea typeface="FangSong"/>
                        <a:cs typeface="FangSong"/>
                      </a:endParaRPr>
                    </a:p>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zh-CN" altLang="en-US" sz="2400" b="0" i="0" u="none" strike="noStrike" cap="none" normalizeH="0" baseline="0" smtClean="0">
                          <a:ln>
                            <a:noFill/>
                          </a:ln>
                          <a:solidFill>
                            <a:schemeClr val="tx1"/>
                          </a:solidFill>
                          <a:effectLst/>
                          <a:latin typeface="FangSong"/>
                          <a:ea typeface="FangSong"/>
                          <a:cs typeface="FangSong"/>
                        </a:rPr>
                        <a:t>社会规范</a:t>
                      </a:r>
                      <a:r>
                        <a:rPr kumimoji="0" lang="en-US" altLang="zh-CN" sz="2400" b="0" i="0" u="none" strike="noStrike" cap="none" normalizeH="0" baseline="0" smtClean="0">
                          <a:ln>
                            <a:noFill/>
                          </a:ln>
                          <a:solidFill>
                            <a:schemeClr val="tx1"/>
                          </a:solidFill>
                          <a:effectLst/>
                          <a:latin typeface="FangSong"/>
                          <a:ea typeface="FangSong"/>
                          <a:cs typeface="FangSong"/>
                        </a:rPr>
                        <a:t>/</a:t>
                      </a:r>
                      <a:r>
                        <a:rPr kumimoji="0" lang="zh-CN" altLang="en-US" sz="2400" b="0" i="0" u="none" strike="noStrike" cap="none" normalizeH="0" baseline="0" smtClean="0">
                          <a:ln>
                            <a:noFill/>
                          </a:ln>
                          <a:solidFill>
                            <a:schemeClr val="tx1"/>
                          </a:solidFill>
                          <a:effectLst/>
                          <a:latin typeface="FangSong"/>
                          <a:ea typeface="FangSong"/>
                          <a:cs typeface="FangSong"/>
                        </a:rPr>
                        <a:t>常模、性别角色、道德、伦理</a:t>
                      </a:r>
                    </a:p>
                  </a:txBody>
                  <a:tcPr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alpha val="20000"/>
                      </a:schemeClr>
                    </a:solidFill>
                  </a:tcPr>
                </a:tc>
              </a:tr>
              <a:tr h="1444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smtClean="0">
                          <a:ln>
                            <a:noFill/>
                          </a:ln>
                          <a:solidFill>
                            <a:schemeClr val="tx1"/>
                          </a:solidFill>
                          <a:effectLst/>
                          <a:latin typeface="Comic Sans MS" pitchFamily="66" charset="0"/>
                          <a:ea typeface="FangSong"/>
                          <a:cs typeface="FangSong"/>
                        </a:rPr>
                        <a:t>自我概念 </a:t>
                      </a:r>
                      <a:r>
                        <a:rPr kumimoji="0" lang="en-CA" altLang="zh-CN" sz="2400" b="0" i="0" u="none" strike="noStrike" cap="none" normalizeH="0" baseline="0" smtClean="0">
                          <a:ln>
                            <a:noFill/>
                          </a:ln>
                          <a:solidFill>
                            <a:schemeClr val="tx1"/>
                          </a:solidFill>
                          <a:effectLst/>
                          <a:latin typeface="Comic Sans MS" pitchFamily="66" charset="0"/>
                          <a:ea typeface="FangSong"/>
                          <a:cs typeface="FangSong"/>
                        </a:rPr>
                        <a:t>Self-concept</a:t>
                      </a:r>
                      <a:endParaRPr kumimoji="0" lang="en-US" altLang="zh-CN" sz="2400" b="0" i="0" u="none" strike="noStrike" cap="none" normalizeH="0" baseline="0" smtClean="0">
                        <a:ln>
                          <a:noFill/>
                        </a:ln>
                        <a:solidFill>
                          <a:schemeClr val="tx1"/>
                        </a:solidFill>
                        <a:effectLst/>
                        <a:latin typeface="Comic Sans MS" pitchFamily="66" charset="0"/>
                        <a:ea typeface="FangSong"/>
                        <a:cs typeface="FangSong"/>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Comic Sans MS" pitchFamily="66" charset="0"/>
                        <a:ea typeface="FangSong"/>
                        <a:cs typeface="FangSong"/>
                      </a:endParaRPr>
                    </a:p>
                  </a:txBody>
                  <a:tcP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zh-CN" altLang="en-US" sz="2400" b="0" i="0" u="none" strike="noStrike" cap="none" normalizeH="0" baseline="0" smtClean="0">
                          <a:ln>
                            <a:noFill/>
                          </a:ln>
                          <a:solidFill>
                            <a:schemeClr val="tx1"/>
                          </a:solidFill>
                          <a:effectLst/>
                          <a:latin typeface="FangSong"/>
                          <a:ea typeface="FangSong"/>
                          <a:cs typeface="FangSong"/>
                        </a:rPr>
                        <a:t>自我认识：特性、长处、短处</a:t>
                      </a:r>
                      <a:endParaRPr kumimoji="0" lang="en-US" altLang="zh-CN" sz="2400" b="0" i="0" u="none" strike="noStrike" cap="none" normalizeH="0" baseline="0" smtClean="0">
                        <a:ln>
                          <a:noFill/>
                        </a:ln>
                        <a:solidFill>
                          <a:schemeClr val="tx1"/>
                        </a:solidFill>
                        <a:effectLst/>
                        <a:latin typeface="FangSong"/>
                        <a:ea typeface="FangSong"/>
                        <a:cs typeface="FangSong"/>
                      </a:endParaRPr>
                    </a:p>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zh-CN" altLang="en-US" sz="2400" b="0" i="0" u="none" strike="noStrike" cap="none" normalizeH="0" baseline="0" smtClean="0">
                          <a:ln>
                            <a:noFill/>
                          </a:ln>
                          <a:solidFill>
                            <a:schemeClr val="tx1"/>
                          </a:solidFill>
                          <a:effectLst/>
                          <a:latin typeface="FangSong"/>
                          <a:ea typeface="FangSong"/>
                          <a:cs typeface="FangSong"/>
                        </a:rPr>
                        <a:t>自我评价：参照别人、自我本位</a:t>
                      </a:r>
                      <a:endParaRPr kumimoji="0" lang="en-US" altLang="zh-CN" sz="2400" b="0" i="0" u="none" strike="noStrike" cap="none" normalizeH="0" baseline="0" smtClean="0">
                        <a:ln>
                          <a:noFill/>
                        </a:ln>
                        <a:solidFill>
                          <a:schemeClr val="tx1"/>
                        </a:solidFill>
                        <a:effectLst/>
                        <a:latin typeface="FangSong"/>
                        <a:ea typeface="FangSong"/>
                        <a:cs typeface="FangSong"/>
                      </a:endParaRPr>
                    </a:p>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zh-CN" altLang="en-US" sz="2400" b="0" i="0" u="none" strike="noStrike" cap="none" normalizeH="0" baseline="0" smtClean="0">
                          <a:ln>
                            <a:noFill/>
                          </a:ln>
                          <a:solidFill>
                            <a:schemeClr val="tx1"/>
                          </a:solidFill>
                          <a:effectLst/>
                          <a:latin typeface="FangSong"/>
                          <a:ea typeface="FangSong"/>
                          <a:cs typeface="FangSong"/>
                        </a:rPr>
                        <a:t>身份、社会定位、与生活世界的关系</a:t>
                      </a:r>
                    </a:p>
                  </a:txBody>
                  <a:tcP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119810" name="AutoShape 2"/>
          <p:cNvSpPr>
            <a:spLocks noGrp="1" noChangeArrowheads="1"/>
          </p:cNvSpPr>
          <p:nvPr>
            <p:ph type="title" idx="4294967295"/>
          </p:nvPr>
        </p:nvSpPr>
        <p:spPr>
          <a:xfrm>
            <a:off x="608013" y="685800"/>
            <a:ext cx="10969625" cy="1219200"/>
          </a:xfrm>
        </p:spPr>
        <p:txBody>
          <a:bodyPr>
            <a:normAutofit fontScale="90000"/>
          </a:bodyPr>
          <a:lstStyle/>
          <a:p>
            <a:pPr eaLnBrk="1" hangingPunct="1">
              <a:defRPr/>
            </a:pPr>
            <a:r>
              <a:rPr lang="zh-CN" altLang="en-US" sz="4800" dirty="0" smtClean="0">
                <a:solidFill>
                  <a:srgbClr val="0E4851"/>
                </a:solidFill>
              </a:rPr>
              <a:t>认知改变 </a:t>
            </a:r>
            <a:r>
              <a:rPr lang="en-US" altLang="zh-CN" sz="2700" dirty="0" smtClean="0">
                <a:solidFill>
                  <a:srgbClr val="0E4851"/>
                </a:solidFill>
              </a:rPr>
              <a:t>Cognitive </a:t>
            </a:r>
            <a:r>
              <a:rPr lang="en-US" altLang="zh-CN" sz="2700" dirty="0">
                <a:solidFill>
                  <a:srgbClr val="0E4851"/>
                </a:solidFill>
              </a:rPr>
              <a:t>Change </a:t>
            </a:r>
            <a:r>
              <a:rPr lang="en-US" altLang="zh-CN" sz="4800" dirty="0" smtClean="0">
                <a:solidFill>
                  <a:srgbClr val="0E4851"/>
                </a:solidFill>
              </a:rPr>
              <a:t/>
            </a:r>
            <a:br>
              <a:rPr lang="en-US" altLang="zh-CN" sz="4800" dirty="0" smtClean="0">
                <a:solidFill>
                  <a:srgbClr val="0E4851"/>
                </a:solidFill>
              </a:rPr>
            </a:br>
            <a:r>
              <a:rPr lang="zh-CN" altLang="en-US" sz="3600" dirty="0" smtClean="0"/>
              <a:t>认知结构 </a:t>
            </a:r>
            <a:r>
              <a:rPr lang="en-CA" altLang="zh-CN" sz="2200" dirty="0" smtClean="0"/>
              <a:t>Cognitive </a:t>
            </a:r>
            <a:r>
              <a:rPr lang="en-CA" altLang="zh-CN" sz="2200" dirty="0"/>
              <a:t>Structures </a:t>
            </a:r>
            <a:endParaRPr lang="zh-CN" altLang="zh-CN" sz="4000" dirty="0">
              <a:solidFill>
                <a:srgbClr val="0E4851"/>
              </a:solidFill>
            </a:endParaRP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idx="4294967295"/>
          </p:nvPr>
        </p:nvSpPr>
        <p:spPr/>
        <p:txBody>
          <a:bodyPr/>
          <a:lstStyle/>
          <a:p>
            <a:pPr eaLnBrk="1" hangingPunct="1"/>
            <a:r>
              <a:rPr lang="zh-CN" altLang="en-US" smtClean="0">
                <a:solidFill>
                  <a:srgbClr val="0E4851"/>
                </a:solidFill>
              </a:rPr>
              <a:t>认知改变 </a:t>
            </a:r>
            <a:r>
              <a:rPr lang="en-US" altLang="zh-CN" sz="2800" smtClean="0">
                <a:solidFill>
                  <a:srgbClr val="0E4851"/>
                </a:solidFill>
              </a:rPr>
              <a:t>Cognitive Change </a:t>
            </a:r>
            <a:r>
              <a:rPr lang="en-US" altLang="zh-CN" smtClean="0">
                <a:solidFill>
                  <a:srgbClr val="0E4851"/>
                </a:solidFill>
              </a:rPr>
              <a:t/>
            </a:r>
            <a:br>
              <a:rPr lang="en-US" altLang="zh-CN" smtClean="0">
                <a:solidFill>
                  <a:srgbClr val="0E4851"/>
                </a:solidFill>
              </a:rPr>
            </a:br>
            <a:r>
              <a:rPr lang="zh-CN" altLang="en-US" sz="3200" smtClean="0"/>
              <a:t>认知方式 </a:t>
            </a:r>
            <a:r>
              <a:rPr lang="en-CA" altLang="zh-CN" sz="2400" smtClean="0"/>
              <a:t>Cognitive Style </a:t>
            </a:r>
            <a:endParaRPr lang="en-CA" altLang="zh-CN" sz="3200" smtClean="0"/>
          </a:p>
        </p:txBody>
      </p:sp>
      <p:graphicFrame>
        <p:nvGraphicFramePr>
          <p:cNvPr id="5" name="Content Placeholder 4"/>
          <p:cNvGraphicFramePr>
            <a:graphicFrameLocks noGrp="1"/>
          </p:cNvGraphicFramePr>
          <p:nvPr>
            <p:ph idx="4294967295"/>
          </p:nvPr>
        </p:nvGraphicFramePr>
        <p:xfrm>
          <a:off x="912813" y="2209800"/>
          <a:ext cx="10258425" cy="3352800"/>
        </p:xfrm>
        <a:graphic>
          <a:graphicData uri="http://schemas.openxmlformats.org/drawingml/2006/table">
            <a:tbl>
              <a:tblPr firstRow="1" bandRow="1">
                <a:tableStyleId>{3B4B98B0-60AC-42C2-AFA5-B58CD77FA1E5}</a:tableStyleId>
              </a:tblPr>
              <a:tblGrid>
                <a:gridCol w="3581400"/>
                <a:gridCol w="1219200"/>
                <a:gridCol w="5457825"/>
              </a:tblGrid>
              <a:tr h="335280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CN" altLang="en-US" sz="2400" b="0" dirty="0" smtClean="0">
                          <a:latin typeface="Calibri" pitchFamily="34" charset="0"/>
                          <a:ea typeface="FangSong" pitchFamily="49" charset="-122"/>
                        </a:rPr>
                        <a:t>固定、僵化</a:t>
                      </a:r>
                      <a:r>
                        <a:rPr lang="en-CA" altLang="zh-CN" sz="2400" b="0" dirty="0" smtClean="0">
                          <a:latin typeface="Calibri" pitchFamily="34" charset="0"/>
                          <a:ea typeface="FangSong" pitchFamily="49" charset="-122"/>
                        </a:rPr>
                        <a:t> </a:t>
                      </a:r>
                    </a:p>
                    <a:p>
                      <a:pPr marL="0" indent="0">
                        <a:lnSpc>
                          <a:spcPct val="150000"/>
                        </a:lnSpc>
                      </a:pPr>
                      <a:r>
                        <a:rPr lang="zh-CN" altLang="en-US" sz="2400" b="0" dirty="0" smtClean="0">
                          <a:latin typeface="Calibri" pitchFamily="34" charset="0"/>
                          <a:ea typeface="FangSong" pitchFamily="49" charset="-122"/>
                        </a:rPr>
                        <a:t>极端、偏激</a:t>
                      </a:r>
                      <a:endParaRPr lang="en-CA" altLang="zh-CN" sz="2400" b="0" dirty="0" smtClean="0">
                        <a:latin typeface="Calibri" pitchFamily="34" charset="0"/>
                        <a:ea typeface="FangSong" pitchFamily="49" charset="-122"/>
                      </a:endParaRPr>
                    </a:p>
                    <a:p>
                      <a:pPr marL="0" indent="0">
                        <a:lnSpc>
                          <a:spcPct val="150000"/>
                        </a:lnSpc>
                      </a:pPr>
                      <a:r>
                        <a:rPr lang="zh-CN" altLang="en-US" sz="2400" b="0" dirty="0" smtClean="0">
                          <a:solidFill>
                            <a:schemeClr val="accent4"/>
                          </a:solidFill>
                          <a:latin typeface="Calibri" pitchFamily="34" charset="0"/>
                          <a:ea typeface="FangSong" pitchFamily="49" charset="-122"/>
                        </a:rPr>
                        <a:t>分类、条框</a:t>
                      </a:r>
                      <a:endParaRPr lang="en-CA" altLang="zh-CN" sz="2400" b="0" dirty="0" smtClean="0">
                        <a:solidFill>
                          <a:schemeClr val="accent4"/>
                        </a:solidFill>
                        <a:latin typeface="Calibri" pitchFamily="34" charset="0"/>
                        <a:ea typeface="FangSong" pitchFamily="49" charset="-122"/>
                      </a:endParaRPr>
                    </a:p>
                    <a:p>
                      <a:pPr marL="0" indent="0">
                        <a:lnSpc>
                          <a:spcPct val="150000"/>
                        </a:lnSpc>
                      </a:pPr>
                      <a:r>
                        <a:rPr lang="zh-CN" altLang="en-US" sz="2400" b="0" dirty="0" smtClean="0">
                          <a:latin typeface="Calibri" pitchFamily="34" charset="0"/>
                          <a:ea typeface="FangSong" pitchFamily="49" charset="-122"/>
                        </a:rPr>
                        <a:t>负面、消极</a:t>
                      </a:r>
                      <a:endParaRPr lang="en-CA" altLang="zh-CN" sz="2400" b="0" dirty="0" smtClean="0">
                        <a:latin typeface="Calibri" pitchFamily="34" charset="0"/>
                        <a:ea typeface="FangSong" pitchFamily="49" charset="-122"/>
                      </a:endParaRPr>
                    </a:p>
                    <a:p>
                      <a:pPr marL="0" indent="0">
                        <a:lnSpc>
                          <a:spcPct val="150000"/>
                        </a:lnSpc>
                      </a:pPr>
                      <a:r>
                        <a:rPr lang="zh-CN" altLang="en-US" sz="2400" b="0" dirty="0" smtClean="0">
                          <a:latin typeface="Calibri" pitchFamily="34" charset="0"/>
                          <a:ea typeface="FangSong" pitchFamily="49" charset="-122"/>
                        </a:rPr>
                        <a:t>外在归因和操控轨迹</a:t>
                      </a:r>
                      <a:endParaRPr lang="en-CA" sz="2400" b="0" dirty="0">
                        <a:latin typeface="Calibri" pitchFamily="34" charset="0"/>
                        <a:ea typeface="FangSong" pitchFamily="49" charset="-122"/>
                      </a:endParaRPr>
                    </a:p>
                  </a:txBody>
                  <a:tcPr/>
                </a:tc>
                <a:tc>
                  <a:txBody>
                    <a:bodyPr/>
                    <a:lstStyle/>
                    <a:p>
                      <a:pPr>
                        <a:lnSpc>
                          <a:spcPct val="150000"/>
                        </a:lnSpc>
                      </a:pPr>
                      <a:r>
                        <a:rPr lang="en-CA" altLang="zh-CN" sz="2400" b="0" dirty="0" smtClean="0">
                          <a:latin typeface="Calibri" pitchFamily="34" charset="0"/>
                          <a:ea typeface="FangSong" pitchFamily="49" charset="-122"/>
                          <a:sym typeface="Wingdings" pitchFamily="2" charset="2"/>
                        </a:rPr>
                        <a:t></a:t>
                      </a:r>
                    </a:p>
                    <a:p>
                      <a:pPr>
                        <a:lnSpc>
                          <a:spcPct val="150000"/>
                        </a:lnSpc>
                      </a:pPr>
                      <a:r>
                        <a:rPr lang="en-CA" altLang="zh-CN" sz="2400" b="0" dirty="0" smtClean="0">
                          <a:latin typeface="Calibri" pitchFamily="34" charset="0"/>
                          <a:ea typeface="FangSong" pitchFamily="49" charset="-122"/>
                          <a:sym typeface="Wingdings" pitchFamily="2" charset="2"/>
                        </a:rPr>
                        <a:t></a:t>
                      </a:r>
                    </a:p>
                    <a:p>
                      <a:pPr>
                        <a:lnSpc>
                          <a:spcPct val="150000"/>
                        </a:lnSpc>
                      </a:pPr>
                      <a:r>
                        <a:rPr lang="en-CA" altLang="zh-CN" sz="2400" b="0" dirty="0" smtClean="0">
                          <a:latin typeface="Calibri" pitchFamily="34" charset="0"/>
                          <a:ea typeface="FangSong" pitchFamily="49" charset="-122"/>
                          <a:sym typeface="Wingdings" pitchFamily="2" charset="2"/>
                        </a:rPr>
                        <a:t></a:t>
                      </a:r>
                    </a:p>
                    <a:p>
                      <a:pPr>
                        <a:lnSpc>
                          <a:spcPct val="150000"/>
                        </a:lnSpc>
                      </a:pPr>
                      <a:r>
                        <a:rPr lang="en-CA" altLang="zh-CN" sz="2400" b="0" dirty="0" smtClean="0">
                          <a:latin typeface="Calibri" pitchFamily="34" charset="0"/>
                          <a:ea typeface="FangSong" pitchFamily="49" charset="-122"/>
                          <a:sym typeface="Wingdings" pitchFamily="2" charset="2"/>
                        </a:rPr>
                        <a:t></a:t>
                      </a:r>
                      <a:r>
                        <a:rPr lang="en-CA" altLang="zh-CN" sz="2400" b="0" dirty="0" smtClean="0">
                          <a:latin typeface="Calibri" pitchFamily="34" charset="0"/>
                          <a:ea typeface="FangSong" pitchFamily="49" charset="-122"/>
                        </a:rPr>
                        <a:t> </a:t>
                      </a:r>
                      <a:endParaRPr lang="en-CA" sz="2400" b="0" dirty="0" smtClean="0">
                        <a:latin typeface="Calibri" pitchFamily="34" charset="0"/>
                        <a:ea typeface="FangSong" pitchFamily="49" charset="-122"/>
                        <a:sym typeface="Wingdings" pitchFamily="2" charset="2"/>
                      </a:endParaRPr>
                    </a:p>
                    <a:p>
                      <a:pPr>
                        <a:lnSpc>
                          <a:spcPct val="150000"/>
                        </a:lnSpc>
                      </a:pPr>
                      <a:r>
                        <a:rPr lang="en-CA" altLang="zh-CN" sz="2400" b="0" dirty="0" smtClean="0">
                          <a:latin typeface="Calibri" pitchFamily="34" charset="0"/>
                          <a:ea typeface="FangSong" pitchFamily="49" charset="-122"/>
                          <a:sym typeface="Wingdings" pitchFamily="2" charset="2"/>
                        </a:rPr>
                        <a:t></a:t>
                      </a:r>
                      <a:endParaRPr lang="en-CA" sz="2400" b="0" dirty="0">
                        <a:latin typeface="Calibri" pitchFamily="34" charset="0"/>
                        <a:ea typeface="FangSong" pitchFamily="49" charset="-122"/>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CN" altLang="en-US" sz="2400" b="0" dirty="0" smtClean="0">
                          <a:latin typeface="Calibri" pitchFamily="34" charset="0"/>
                          <a:ea typeface="FangSong" pitchFamily="49" charset="-122"/>
                        </a:rPr>
                        <a:t>因应、变化、灵活</a:t>
                      </a:r>
                      <a:endParaRPr lang="en-CA" altLang="zh-CN" sz="2400" b="0" dirty="0" smtClean="0">
                        <a:latin typeface="Calibri" pitchFamily="34" charset="0"/>
                        <a:ea typeface="FangSong" pitchFamily="49" charset="-122"/>
                      </a:endParaRPr>
                    </a:p>
                    <a:p>
                      <a:pPr marL="0" marR="0" indent="0" algn="l" defTabSz="914400" rtl="0" eaLnBrk="1" fontAlgn="auto" latinLnBrk="0" hangingPunct="1">
                        <a:lnSpc>
                          <a:spcPct val="150000"/>
                        </a:lnSpc>
                        <a:spcBef>
                          <a:spcPts val="0"/>
                        </a:spcBef>
                        <a:spcAft>
                          <a:spcPts val="0"/>
                        </a:spcAft>
                        <a:buClrTx/>
                        <a:buSzTx/>
                        <a:buFontTx/>
                        <a:buNone/>
                        <a:tabLst/>
                        <a:defRPr/>
                      </a:pPr>
                      <a:r>
                        <a:rPr lang="zh-CN" altLang="en-US" sz="2400" b="0" dirty="0" smtClean="0">
                          <a:latin typeface="Calibri" pitchFamily="34" charset="0"/>
                          <a:ea typeface="FangSong" pitchFamily="49" charset="-122"/>
                        </a:rPr>
                        <a:t>可调整、有程度</a:t>
                      </a:r>
                      <a:endParaRPr lang="en-CA" altLang="zh-CN" sz="2400" b="0" dirty="0" smtClean="0">
                        <a:latin typeface="Calibri" pitchFamily="34" charset="0"/>
                        <a:ea typeface="FangSong" pitchFamily="49" charset="-122"/>
                      </a:endParaRPr>
                    </a:p>
                    <a:p>
                      <a:pPr marL="0" marR="0" indent="0" algn="l" defTabSz="914400" rtl="0" eaLnBrk="1" fontAlgn="auto" latinLnBrk="0" hangingPunct="1">
                        <a:lnSpc>
                          <a:spcPct val="150000"/>
                        </a:lnSpc>
                        <a:spcBef>
                          <a:spcPts val="0"/>
                        </a:spcBef>
                        <a:spcAft>
                          <a:spcPts val="0"/>
                        </a:spcAft>
                        <a:buClrTx/>
                        <a:buSzTx/>
                        <a:buFontTx/>
                        <a:buNone/>
                        <a:tabLst/>
                        <a:defRPr/>
                      </a:pPr>
                      <a:r>
                        <a:rPr lang="zh-CN" altLang="en-US" sz="2400" b="0" dirty="0" smtClean="0">
                          <a:latin typeface="Calibri" pitchFamily="34" charset="0"/>
                          <a:ea typeface="FangSong" pitchFamily="49" charset="-122"/>
                        </a:rPr>
                        <a:t>按维度理解或量度</a:t>
                      </a:r>
                      <a:endParaRPr lang="en-US" altLang="zh-CN" sz="2400" b="0" dirty="0" smtClean="0">
                        <a:latin typeface="Calibri" pitchFamily="34" charset="0"/>
                        <a:ea typeface="FangSong" pitchFamily="49" charset="-122"/>
                      </a:endParaRPr>
                    </a:p>
                    <a:p>
                      <a:pPr marL="0" marR="0" indent="0" algn="l" defTabSz="914400" rtl="0" eaLnBrk="1" fontAlgn="auto" latinLnBrk="0" hangingPunct="1">
                        <a:lnSpc>
                          <a:spcPct val="150000"/>
                        </a:lnSpc>
                        <a:spcBef>
                          <a:spcPts val="0"/>
                        </a:spcBef>
                        <a:spcAft>
                          <a:spcPts val="0"/>
                        </a:spcAft>
                        <a:buClrTx/>
                        <a:buSzTx/>
                        <a:buFontTx/>
                        <a:buNone/>
                        <a:tabLst/>
                        <a:defRPr/>
                      </a:pPr>
                      <a:r>
                        <a:rPr lang="zh-CN" altLang="en-US" sz="2400" b="0" dirty="0" smtClean="0">
                          <a:latin typeface="Calibri" pitchFamily="34" charset="0"/>
                          <a:ea typeface="FangSong" pitchFamily="49" charset="-122"/>
                        </a:rPr>
                        <a:t>正面、积极 </a:t>
                      </a:r>
                      <a:r>
                        <a:rPr lang="en-CA" altLang="zh-CN" sz="2400" b="0" dirty="0" smtClean="0">
                          <a:latin typeface="Calibri" pitchFamily="34" charset="0"/>
                          <a:ea typeface="FangSong" pitchFamily="49" charset="-122"/>
                          <a:sym typeface="Wingdings" pitchFamily="2" charset="2"/>
                        </a:rPr>
                        <a:t></a:t>
                      </a:r>
                      <a:r>
                        <a:rPr lang="en-US" altLang="zh-CN" sz="2400" b="0" dirty="0" smtClean="0">
                          <a:solidFill>
                            <a:srgbClr val="0070C0"/>
                          </a:solidFill>
                          <a:latin typeface="Calibri" pitchFamily="34" charset="0"/>
                          <a:ea typeface="FangSong" pitchFamily="49" charset="-122"/>
                        </a:rPr>
                        <a:t> </a:t>
                      </a:r>
                      <a:r>
                        <a:rPr lang="zh-CN" altLang="en-US" sz="2400" b="0" dirty="0" smtClean="0">
                          <a:solidFill>
                            <a:schemeClr val="accent4"/>
                          </a:solidFill>
                          <a:latin typeface="Calibri" pitchFamily="34" charset="0"/>
                          <a:ea typeface="FangSong" pitchFamily="49" charset="-122"/>
                        </a:rPr>
                        <a:t>细致、有层次</a:t>
                      </a:r>
                      <a:endParaRPr lang="en-CA" altLang="zh-CN" sz="2400" b="0" dirty="0" smtClean="0">
                        <a:solidFill>
                          <a:schemeClr val="accent4"/>
                        </a:solidFill>
                        <a:latin typeface="Calibri" pitchFamily="34" charset="0"/>
                        <a:ea typeface="FangSong" pitchFamily="49" charset="-122"/>
                      </a:endParaRPr>
                    </a:p>
                    <a:p>
                      <a:pPr marL="0" marR="0" indent="0" algn="l" defTabSz="914400" rtl="0" eaLnBrk="1" fontAlgn="auto" latinLnBrk="0" hangingPunct="1">
                        <a:lnSpc>
                          <a:spcPct val="150000"/>
                        </a:lnSpc>
                        <a:spcBef>
                          <a:spcPts val="0"/>
                        </a:spcBef>
                        <a:spcAft>
                          <a:spcPts val="0"/>
                        </a:spcAft>
                        <a:buClrTx/>
                        <a:buSzTx/>
                        <a:buFontTx/>
                        <a:buNone/>
                        <a:tabLst/>
                        <a:defRPr/>
                      </a:pPr>
                      <a:r>
                        <a:rPr lang="zh-CN" altLang="en-US" sz="2400" b="0" dirty="0" smtClean="0">
                          <a:solidFill>
                            <a:schemeClr val="accent4"/>
                          </a:solidFill>
                          <a:latin typeface="Calibri" pitchFamily="34" charset="0"/>
                          <a:ea typeface="FangSong" pitchFamily="49" charset="-122"/>
                          <a:sym typeface="Wingdings" pitchFamily="2" charset="2"/>
                        </a:rPr>
                        <a:t>内在</a:t>
                      </a:r>
                      <a:r>
                        <a:rPr lang="zh-CN" altLang="en-US" sz="2400" b="0" dirty="0" smtClean="0">
                          <a:solidFill>
                            <a:schemeClr val="accent4"/>
                          </a:solidFill>
                          <a:latin typeface="Calibri" pitchFamily="34" charset="0"/>
                          <a:ea typeface="FangSong" pitchFamily="49" charset="-122"/>
                        </a:rPr>
                        <a:t>归因和操控</a:t>
                      </a:r>
                      <a:r>
                        <a:rPr lang="zh-CN" altLang="en-US" sz="2400" b="0" dirty="0" smtClean="0">
                          <a:solidFill>
                            <a:schemeClr val="accent4"/>
                          </a:solidFill>
                          <a:latin typeface="Calibri" pitchFamily="34" charset="0"/>
                          <a:ea typeface="FangSong" pitchFamily="49" charset="-122"/>
                          <a:sym typeface="Wingdings" pitchFamily="2" charset="2"/>
                        </a:rPr>
                        <a:t>轨迹 </a:t>
                      </a:r>
                      <a:r>
                        <a:rPr lang="en-CA" altLang="zh-CN" sz="2400" b="0" dirty="0" smtClean="0">
                          <a:solidFill>
                            <a:schemeClr val="accent4"/>
                          </a:solidFill>
                          <a:latin typeface="Calibri" pitchFamily="34" charset="0"/>
                          <a:ea typeface="FangSong" pitchFamily="49" charset="-122"/>
                          <a:sym typeface="Wingdings" pitchFamily="2" charset="2"/>
                        </a:rPr>
                        <a:t></a:t>
                      </a:r>
                      <a:r>
                        <a:rPr lang="en-CA" altLang="zh-CN" sz="2400" b="0" dirty="0" smtClean="0">
                          <a:solidFill>
                            <a:schemeClr val="accent4"/>
                          </a:solidFill>
                          <a:latin typeface="Calibri" pitchFamily="34" charset="0"/>
                          <a:ea typeface="FangSong" pitchFamily="49" charset="-122"/>
                        </a:rPr>
                        <a:t> </a:t>
                      </a:r>
                      <a:r>
                        <a:rPr lang="zh-CN" altLang="en-US" sz="2400" b="0" dirty="0" smtClean="0">
                          <a:solidFill>
                            <a:schemeClr val="accent4"/>
                          </a:solidFill>
                          <a:latin typeface="Calibri" pitchFamily="34" charset="0"/>
                          <a:ea typeface="FangSong" pitchFamily="49" charset="-122"/>
                        </a:rPr>
                        <a:t>整合平衡观点</a:t>
                      </a:r>
                      <a:endParaRPr lang="en-CA" sz="2400" b="0" dirty="0">
                        <a:solidFill>
                          <a:schemeClr val="accent4"/>
                        </a:solidFill>
                        <a:latin typeface="Calibri" pitchFamily="34" charset="0"/>
                        <a:ea typeface="FangSong" pitchFamily="49" charset="-122"/>
                      </a:endParaRPr>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914400" y="304800"/>
            <a:ext cx="9158288" cy="762000"/>
          </a:xfrm>
        </p:spPr>
        <p:txBody>
          <a:bodyPr/>
          <a:lstStyle/>
          <a:p>
            <a:pPr eaLnBrk="1" hangingPunct="1"/>
            <a:r>
              <a:rPr lang="zh-CN" altLang="en-US" sz="3600" smtClean="0"/>
              <a:t>认知结构</a:t>
            </a:r>
          </a:p>
        </p:txBody>
      </p:sp>
      <p:graphicFrame>
        <p:nvGraphicFramePr>
          <p:cNvPr id="6" name="Content Placeholder 5"/>
          <p:cNvGraphicFramePr>
            <a:graphicFrameLocks noGrp="1"/>
          </p:cNvGraphicFramePr>
          <p:nvPr>
            <p:ph idx="1"/>
          </p:nvPr>
        </p:nvGraphicFramePr>
        <p:xfrm>
          <a:off x="912813" y="1219200"/>
          <a:ext cx="10258425" cy="5486400"/>
        </p:xfrm>
        <a:graphic>
          <a:graphicData uri="http://schemas.openxmlformats.org/drawingml/2006/table">
            <a:tbl>
              <a:tblPr/>
              <a:tblGrid>
                <a:gridCol w="5105400"/>
                <a:gridCol w="5153025"/>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Comic Sans MS" pitchFamily="66" charset="0"/>
                          <a:ea typeface="宋体" pitchFamily="2" charset="-122"/>
                        </a:rPr>
                        <a:t>世界观、重要构念</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Comic Sans MS" pitchFamily="66" charset="0"/>
                          <a:ea typeface="宋体" pitchFamily="2" charset="-122"/>
                        </a:rPr>
                        <a:t>自我形象</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5114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Comic Sans MS" pitchFamily="66" charset="0"/>
                          <a:ea typeface="宋体" pitchFamily="2" charset="-122"/>
                        </a:rPr>
                        <a:t>性别角色：</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zh-CN" altLang="en-US" sz="1800" b="0" i="0" u="none" strike="noStrike" cap="none" normalizeH="0" baseline="0" smtClean="0">
                          <a:ln>
                            <a:noFill/>
                          </a:ln>
                          <a:solidFill>
                            <a:schemeClr val="tx1"/>
                          </a:solidFill>
                          <a:effectLst/>
                          <a:latin typeface="Comic Sans MS" pitchFamily="66" charset="0"/>
                          <a:ea typeface="宋体" pitchFamily="2" charset="-122"/>
                        </a:rPr>
                        <a:t>我觉得我姐夫没有男子汉气概</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zh-CN" altLang="en-US" sz="1800" b="0" i="0" u="none" strike="noStrike" cap="none" normalizeH="0" baseline="0" smtClean="0">
                          <a:ln>
                            <a:noFill/>
                          </a:ln>
                          <a:solidFill>
                            <a:schemeClr val="tx1"/>
                          </a:solidFill>
                          <a:effectLst/>
                          <a:latin typeface="Comic Sans MS" pitchFamily="66" charset="0"/>
                          <a:ea typeface="宋体" pitchFamily="2" charset="-122"/>
                        </a:rPr>
                        <a:t>他一个男生</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zh-CN" altLang="en-US" sz="1800" b="0" i="0" u="none" strike="noStrike" cap="none" normalizeH="0" baseline="0" smtClean="0">
                          <a:ln>
                            <a:noFill/>
                          </a:ln>
                          <a:solidFill>
                            <a:schemeClr val="tx1"/>
                          </a:solidFill>
                          <a:effectLst/>
                          <a:latin typeface="Comic Sans MS" pitchFamily="66" charset="0"/>
                          <a:ea typeface="宋体" pitchFamily="2" charset="-122"/>
                        </a:rPr>
                        <a:t>嫁出去就是人家的人了</a:t>
                      </a: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latin typeface="Comic Sans MS" pitchFamily="66" charset="0"/>
                          <a:ea typeface="宋体" pitchFamily="2" charset="-122"/>
                        </a:rPr>
                        <a:t> </a:t>
                      </a:r>
                      <a:endParaRPr kumimoji="0" lang="zh-CN" altLang="en-US" sz="1800" b="0" i="0" u="none" strike="noStrike" cap="none" normalizeH="0" baseline="0" smtClean="0">
                        <a:ln>
                          <a:noFill/>
                        </a:ln>
                        <a:solidFill>
                          <a:schemeClr val="tx1"/>
                        </a:solidFill>
                        <a:effectLst/>
                        <a:latin typeface="Comic Sans MS" pitchFamily="66"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Comic Sans MS" pitchFamily="66" charset="0"/>
                          <a:ea typeface="宋体" pitchFamily="2" charset="-122"/>
                        </a:rPr>
                        <a:t>道德伦理标准</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zh-CN" altLang="en-US" sz="1800" b="0" i="0" u="none" strike="noStrike" cap="none" normalizeH="0" baseline="0" smtClean="0">
                          <a:ln>
                            <a:noFill/>
                          </a:ln>
                          <a:solidFill>
                            <a:schemeClr val="tx1"/>
                          </a:solidFill>
                          <a:effectLst/>
                          <a:latin typeface="Comic Sans MS" pitchFamily="66" charset="0"/>
                          <a:ea typeface="宋体" pitchFamily="2" charset="-122"/>
                        </a:rPr>
                        <a:t>其实袋子就像是一份责任，他不想去承担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zh-CN" altLang="en-US" sz="1800" b="0" i="0" u="none" strike="noStrike" cap="none" normalizeH="0" baseline="0" smtClean="0">
                          <a:ln>
                            <a:noFill/>
                          </a:ln>
                          <a:solidFill>
                            <a:schemeClr val="tx1"/>
                          </a:solidFill>
                          <a:effectLst/>
                          <a:latin typeface="Comic Sans MS" pitchFamily="66" charset="0"/>
                          <a:ea typeface="宋体" pitchFamily="2" charset="-122"/>
                        </a:rPr>
                        <a:t>我知道我不能那一标准去衡量他</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zh-CN" altLang="en-US" sz="1800" b="0" i="0" u="none" strike="noStrike" cap="none" normalizeH="0" baseline="0" smtClean="0">
                          <a:ln>
                            <a:noFill/>
                          </a:ln>
                          <a:solidFill>
                            <a:schemeClr val="tx1"/>
                          </a:solidFill>
                          <a:effectLst/>
                          <a:latin typeface="Comic Sans MS" pitchFamily="66" charset="0"/>
                          <a:ea typeface="宋体" pitchFamily="2" charset="-122"/>
                        </a:rPr>
                        <a:t>我爸走了，不能让我妈以后一人吧</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zh-CN" altLang="en-US" sz="1800" b="0" i="0" u="none" strike="noStrike" cap="none" normalizeH="0" baseline="0" smtClean="0">
                          <a:ln>
                            <a:noFill/>
                          </a:ln>
                          <a:solidFill>
                            <a:schemeClr val="tx1"/>
                          </a:solidFill>
                          <a:effectLst/>
                          <a:latin typeface="Comic Sans MS" pitchFamily="66" charset="0"/>
                          <a:ea typeface="宋体" pitchFamily="2" charset="-122"/>
                        </a:rPr>
                        <a:t>再说我现在也不能自立，经济什么的，没有发言权</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en-US" altLang="zh-CN" sz="1800" b="0" i="0" u="none" strike="noStrike" cap="none" normalizeH="0" baseline="0" smtClean="0">
                        <a:ln>
                          <a:noFill/>
                        </a:ln>
                        <a:solidFill>
                          <a:schemeClr val="tx1"/>
                        </a:solidFill>
                        <a:effectLst/>
                        <a:latin typeface="Comic Sans MS" pitchFamily="66" charset="0"/>
                        <a:ea typeface="宋体" pitchFamily="2" charset="-122"/>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zh-CN" altLang="en-US" sz="1800" b="0" i="0" u="none" strike="noStrike" cap="none" normalizeH="0" baseline="0" smtClean="0">
                          <a:ln>
                            <a:noFill/>
                          </a:ln>
                          <a:solidFill>
                            <a:srgbClr val="0070C0"/>
                          </a:solidFill>
                          <a:effectLst/>
                          <a:latin typeface="Comic Sans MS" pitchFamily="66" charset="0"/>
                          <a:ea typeface="宋体" pitchFamily="2" charset="-122"/>
                        </a:rPr>
                        <a:t>以前的我特别开朗，活泼，同学们都叫我“女强人”，什么的 </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zh-CN" altLang="en-US" sz="1800" b="0" i="0" u="none" strike="noStrike" cap="none" normalizeH="0" baseline="0" smtClean="0">
                          <a:ln>
                            <a:noFill/>
                          </a:ln>
                          <a:solidFill>
                            <a:schemeClr val="tx1"/>
                          </a:solidFill>
                          <a:effectLst/>
                          <a:latin typeface="Comic Sans MS" pitchFamily="66" charset="0"/>
                          <a:ea typeface="宋体" pitchFamily="2" charset="-122"/>
                        </a:rPr>
                        <a:t>我是我们宿舍最矮的，最胖的，最黑的</a:t>
                      </a:r>
                      <a:r>
                        <a:rPr kumimoji="0" lang="en-CA" sz="1800" b="0" i="0" u="none" strike="noStrike" cap="none" normalizeH="0" baseline="0" smtClean="0">
                          <a:ln>
                            <a:noFill/>
                          </a:ln>
                          <a:solidFill>
                            <a:schemeClr val="tx1"/>
                          </a:solidFill>
                          <a:effectLst/>
                          <a:latin typeface="Comic Sans MS" pitchFamily="66" charset="0"/>
                          <a:ea typeface="宋体" pitchFamily="2" charset="-122"/>
                        </a:rPr>
                        <a:t> </a:t>
                      </a:r>
                      <a:endParaRPr kumimoji="0" lang="zh-CN" altLang="en-US" sz="1800" b="0" i="0" u="none" strike="noStrike" cap="none" normalizeH="0" baseline="0" smtClean="0">
                        <a:ln>
                          <a:noFill/>
                        </a:ln>
                        <a:solidFill>
                          <a:schemeClr val="tx1"/>
                        </a:solidFill>
                        <a:effectLst/>
                        <a:latin typeface="Comic Sans MS" pitchFamily="66" charset="0"/>
                        <a:ea typeface="宋体" pitchFamily="2" charset="-122"/>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zh-CN" altLang="en-US" sz="1800" b="0" i="0" u="none" strike="noStrike" cap="none" normalizeH="0" baseline="0" smtClean="0">
                          <a:ln>
                            <a:noFill/>
                          </a:ln>
                          <a:solidFill>
                            <a:schemeClr val="tx1"/>
                          </a:solidFill>
                          <a:effectLst/>
                          <a:latin typeface="Comic Sans MS" pitchFamily="66" charset="0"/>
                          <a:ea typeface="宋体" pitchFamily="2" charset="-122"/>
                        </a:rPr>
                        <a:t>不止身体自卑，学习上也自卑</a:t>
                      </a:r>
                      <a:r>
                        <a:rPr kumimoji="0" lang="en-CA" sz="1800" b="0" i="0" u="none" strike="noStrike" cap="none" normalizeH="0" baseline="0" smtClean="0">
                          <a:ln>
                            <a:noFill/>
                          </a:ln>
                          <a:solidFill>
                            <a:schemeClr val="tx1"/>
                          </a:solidFill>
                          <a:effectLst/>
                          <a:latin typeface="Comic Sans MS" pitchFamily="66" charset="0"/>
                          <a:ea typeface="宋体" pitchFamily="2" charset="-122"/>
                        </a:rPr>
                        <a:t> </a:t>
                      </a:r>
                      <a:endParaRPr kumimoji="0" lang="zh-CN" altLang="en-US" sz="1800" b="0" i="0" u="none" strike="noStrike" cap="none" normalizeH="0" baseline="0" smtClean="0">
                        <a:ln>
                          <a:noFill/>
                        </a:ln>
                        <a:solidFill>
                          <a:schemeClr val="tx1"/>
                        </a:solidFill>
                        <a:effectLst/>
                        <a:latin typeface="Comic Sans MS" pitchFamily="66" charset="0"/>
                        <a:ea typeface="宋体" pitchFamily="2" charset="-122"/>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zh-CN" altLang="en-US" sz="1800" b="0" i="0" u="none" strike="noStrike" cap="none" normalizeH="0" baseline="0" smtClean="0">
                          <a:ln>
                            <a:noFill/>
                          </a:ln>
                          <a:solidFill>
                            <a:schemeClr val="tx1"/>
                          </a:solidFill>
                          <a:effectLst/>
                          <a:latin typeface="Comic Sans MS" pitchFamily="66" charset="0"/>
                          <a:ea typeface="宋体" pitchFamily="2" charset="-122"/>
                        </a:rPr>
                        <a:t>我不知道那个才是真正的自己 </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zh-CN" altLang="en-US" sz="1800" b="0" i="0" u="none" strike="noStrike" cap="none" normalizeH="0" baseline="0" smtClean="0">
                          <a:ln>
                            <a:noFill/>
                          </a:ln>
                          <a:solidFill>
                            <a:schemeClr val="tx1"/>
                          </a:solidFill>
                          <a:effectLst/>
                          <a:latin typeface="Comic Sans MS" pitchFamily="66" charset="0"/>
                          <a:ea typeface="宋体" pitchFamily="2" charset="-122"/>
                        </a:rPr>
                        <a:t>我什么都没有 </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zh-CN" altLang="en-US" sz="1800" b="0" i="0" u="none" strike="noStrike" cap="none" normalizeH="0" baseline="0" smtClean="0">
                          <a:ln>
                            <a:noFill/>
                          </a:ln>
                          <a:solidFill>
                            <a:schemeClr val="tx1"/>
                          </a:solidFill>
                          <a:effectLst/>
                          <a:latin typeface="Comic Sans MS" pitchFamily="66" charset="0"/>
                          <a:ea typeface="宋体" pitchFamily="2" charset="-122"/>
                        </a:rPr>
                        <a:t>感觉找不到自己的价值 </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zh-CN" altLang="en-US" sz="1800" b="0" i="0" u="none" strike="noStrike" cap="none" normalizeH="0" baseline="0" smtClean="0">
                          <a:ln>
                            <a:noFill/>
                          </a:ln>
                          <a:solidFill>
                            <a:schemeClr val="tx1"/>
                          </a:solidFill>
                          <a:effectLst/>
                          <a:latin typeface="Comic Sans MS" pitchFamily="66" charset="0"/>
                          <a:ea typeface="宋体" pitchFamily="2" charset="-122"/>
                        </a:rPr>
                        <a:t>我什么也不好 </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zh-CN" altLang="en-US" sz="1800" b="0" i="0" u="none" strike="noStrike" cap="none" normalizeH="0" baseline="0" smtClean="0">
                          <a:ln>
                            <a:noFill/>
                          </a:ln>
                          <a:solidFill>
                            <a:schemeClr val="tx1"/>
                          </a:solidFill>
                          <a:effectLst/>
                          <a:latin typeface="Comic Sans MS" pitchFamily="66" charset="0"/>
                          <a:ea typeface="宋体" pitchFamily="2" charset="-122"/>
                        </a:rPr>
                        <a:t>别人都不喜欢我</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zh-CN" altLang="en-US" sz="1800" b="0" i="0" u="none" strike="noStrike" cap="none" normalizeH="0" baseline="0" smtClean="0">
                          <a:ln>
                            <a:noFill/>
                          </a:ln>
                          <a:solidFill>
                            <a:srgbClr val="0070C0"/>
                          </a:solidFill>
                          <a:effectLst/>
                          <a:latin typeface="Comic Sans MS" pitchFamily="66" charset="0"/>
                          <a:ea typeface="宋体" pitchFamily="2" charset="-122"/>
                        </a:rPr>
                        <a:t>但我其实也挺幽默的</a:t>
                      </a:r>
                      <a:r>
                        <a:rPr kumimoji="0" lang="en-CA" sz="1800" b="0" i="0" u="none" strike="noStrike" cap="none" normalizeH="0" baseline="0" smtClean="0">
                          <a:ln>
                            <a:noFill/>
                          </a:ln>
                          <a:solidFill>
                            <a:srgbClr val="0070C0"/>
                          </a:solidFill>
                          <a:effectLst/>
                          <a:latin typeface="Comic Sans MS" pitchFamily="66" charset="0"/>
                          <a:ea typeface="宋体" pitchFamily="2" charset="-122"/>
                        </a:rPr>
                        <a:t> </a:t>
                      </a:r>
                      <a:endParaRPr kumimoji="0" lang="zh-CN" altLang="en-US" sz="1800" b="0" i="0" u="none" strike="noStrike" cap="none" normalizeH="0" baseline="0" smtClean="0">
                        <a:ln>
                          <a:noFill/>
                        </a:ln>
                        <a:solidFill>
                          <a:srgbClr val="0070C0"/>
                        </a:solidFill>
                        <a:effectLst/>
                        <a:latin typeface="Comic Sans MS" pitchFamily="66" charset="0"/>
                        <a:ea typeface="宋体" pitchFamily="2" charset="-122"/>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zh-CN" altLang="en-US" sz="1800" b="0" i="0" u="none" strike="noStrike" cap="none" normalizeH="0" baseline="0" smtClean="0">
                          <a:ln>
                            <a:noFill/>
                          </a:ln>
                          <a:solidFill>
                            <a:schemeClr val="tx1"/>
                          </a:solidFill>
                          <a:effectLst/>
                          <a:latin typeface="Comic Sans MS" pitchFamily="66" charset="0"/>
                          <a:ea typeface="宋体" pitchFamily="2" charset="-122"/>
                        </a:rPr>
                        <a:t>我总是替罪羊</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zh-CN" altLang="en-US" sz="1800" b="0" i="0" u="none" strike="noStrike" cap="none" normalizeH="0" baseline="0" smtClean="0">
                          <a:ln>
                            <a:noFill/>
                          </a:ln>
                          <a:solidFill>
                            <a:schemeClr val="tx1"/>
                          </a:solidFill>
                          <a:effectLst/>
                          <a:latin typeface="Comic Sans MS" pitchFamily="66" charset="0"/>
                          <a:ea typeface="宋体" pitchFamily="2" charset="-122"/>
                        </a:rPr>
                        <a:t>有时候，即使别人说我好，但我又会想我还有不好的方面呢</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zh-CN" altLang="en-US" sz="1800" b="0" i="0" u="none" strike="noStrike" cap="none" normalizeH="0" baseline="0" smtClean="0">
                          <a:ln>
                            <a:noFill/>
                          </a:ln>
                          <a:solidFill>
                            <a:schemeClr val="tx1"/>
                          </a:solidFill>
                          <a:effectLst/>
                          <a:latin typeface="Comic Sans MS" pitchFamily="66" charset="0"/>
                          <a:ea typeface="宋体" pitchFamily="2" charset="-122"/>
                        </a:rPr>
                        <a:t>我不喜欢整天埋头读书的自己</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914400" y="609600"/>
            <a:ext cx="9158288" cy="685800"/>
          </a:xfrm>
        </p:spPr>
        <p:txBody>
          <a:bodyPr/>
          <a:lstStyle/>
          <a:p>
            <a:pPr eaLnBrk="1" hangingPunct="1"/>
            <a:r>
              <a:rPr lang="zh-CN" altLang="en-US" sz="3600" smtClean="0">
                <a:solidFill>
                  <a:srgbClr val="00B050"/>
                </a:solidFill>
              </a:rPr>
              <a:t>多项</a:t>
            </a:r>
            <a:r>
              <a:rPr lang="zh-CN" altLang="en-US" sz="3600" smtClean="0">
                <a:solidFill>
                  <a:srgbClr val="7030A0"/>
                </a:solidFill>
              </a:rPr>
              <a:t>应变</a:t>
            </a:r>
            <a:r>
              <a:rPr lang="zh-CN" altLang="en-US" sz="3600" smtClean="0">
                <a:solidFill>
                  <a:srgbClr val="0070C0"/>
                </a:solidFill>
              </a:rPr>
              <a:t>思维</a:t>
            </a:r>
          </a:p>
        </p:txBody>
      </p:sp>
      <p:sp>
        <p:nvSpPr>
          <p:cNvPr id="44034" name="Content Placeholder 2"/>
          <p:cNvSpPr>
            <a:spLocks noGrp="1"/>
          </p:cNvSpPr>
          <p:nvPr>
            <p:ph idx="1"/>
          </p:nvPr>
        </p:nvSpPr>
        <p:spPr>
          <a:xfrm>
            <a:off x="914400" y="1676400"/>
            <a:ext cx="10258425" cy="3810000"/>
          </a:xfrm>
        </p:spPr>
        <p:txBody>
          <a:bodyPr/>
          <a:lstStyle/>
          <a:p>
            <a:pPr eaLnBrk="1" hangingPunct="1">
              <a:lnSpc>
                <a:spcPct val="150000"/>
              </a:lnSpc>
            </a:pPr>
            <a:r>
              <a:rPr lang="zh-CN" altLang="en-US" sz="2400" smtClean="0"/>
              <a:t>转变流程框架目标在支持咨询师，避免迷失方向、兜圈或原地踏步。</a:t>
            </a:r>
          </a:p>
          <a:p>
            <a:pPr eaLnBrk="1" hangingPunct="1">
              <a:lnSpc>
                <a:spcPct val="150000"/>
              </a:lnSpc>
            </a:pPr>
            <a:r>
              <a:rPr lang="zh-CN" altLang="en-US" sz="2400" smtClean="0"/>
              <a:t>转变流程并非完全标准化，会有个别差异</a:t>
            </a:r>
            <a:endParaRPr lang="en-US" altLang="zh-CN" sz="2400" smtClean="0"/>
          </a:p>
          <a:p>
            <a:pPr eaLnBrk="1" hangingPunct="1">
              <a:lnSpc>
                <a:spcPct val="150000"/>
              </a:lnSpc>
            </a:pPr>
            <a:r>
              <a:rPr lang="zh-CN" altLang="en-US" sz="2400" smtClean="0"/>
              <a:t>流程模型提供参照坐标</a:t>
            </a:r>
            <a:endParaRPr lang="en-US" altLang="zh-CN" sz="2400" smtClean="0"/>
          </a:p>
          <a:p>
            <a:pPr eaLnBrk="1" hangingPunct="1">
              <a:lnSpc>
                <a:spcPct val="150000"/>
              </a:lnSpc>
            </a:pPr>
            <a:r>
              <a:rPr lang="zh-CN" altLang="en-US" sz="2400" smtClean="0"/>
              <a:t>并非每一个案主都经历所有领域里面的改变</a:t>
            </a:r>
            <a:endParaRPr lang="en-US" altLang="zh-CN" sz="2400" smtClean="0"/>
          </a:p>
          <a:p>
            <a:pPr eaLnBrk="1" hangingPunct="1">
              <a:lnSpc>
                <a:spcPct val="150000"/>
              </a:lnSpc>
            </a:pPr>
            <a:r>
              <a:rPr lang="zh-CN" altLang="en-US" sz="2400" smtClean="0"/>
              <a:t>有些咨询或治疗系统只针对其中一些领域</a:t>
            </a:r>
            <a:endParaRPr lang="en-US" altLang="zh-CN" sz="2400" smtClean="0"/>
          </a:p>
          <a:p>
            <a:pPr eaLnBrk="1" hangingPunct="1">
              <a:lnSpc>
                <a:spcPct val="150000"/>
              </a:lnSpc>
            </a:pPr>
            <a:r>
              <a:rPr lang="zh-CN" altLang="en-US" sz="2400" smtClean="0"/>
              <a:t>殊途同归：不同的系统都有可能带来良好的效果</a:t>
            </a:r>
            <a:endParaRPr lang="en-US" altLang="zh-CN" sz="24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914400" y="304800"/>
            <a:ext cx="9158288" cy="762000"/>
          </a:xfrm>
        </p:spPr>
        <p:txBody>
          <a:bodyPr/>
          <a:lstStyle/>
          <a:p>
            <a:pPr eaLnBrk="1" hangingPunct="1"/>
            <a:r>
              <a:rPr lang="zh-CN" altLang="en-US" sz="3600" smtClean="0"/>
              <a:t>概念化</a:t>
            </a:r>
            <a:r>
              <a:rPr lang="en-CA" sz="3600" smtClean="0"/>
              <a:t>/</a:t>
            </a:r>
            <a:r>
              <a:rPr lang="zh-CN" altLang="en-US" sz="3600" smtClean="0"/>
              <a:t>反思</a:t>
            </a:r>
            <a:r>
              <a:rPr lang="en-CA" sz="3600" smtClean="0"/>
              <a:t>/</a:t>
            </a:r>
            <a:r>
              <a:rPr lang="zh-CN" altLang="en-US" sz="3600" smtClean="0"/>
              <a:t>处理</a:t>
            </a:r>
          </a:p>
        </p:txBody>
      </p:sp>
      <p:graphicFrame>
        <p:nvGraphicFramePr>
          <p:cNvPr id="6" name="Content Placeholder 5"/>
          <p:cNvGraphicFramePr>
            <a:graphicFrameLocks noGrp="1"/>
          </p:cNvGraphicFramePr>
          <p:nvPr>
            <p:ph idx="1"/>
          </p:nvPr>
        </p:nvGraphicFramePr>
        <p:xfrm>
          <a:off x="912813" y="1219200"/>
          <a:ext cx="10258425" cy="5486400"/>
        </p:xfrm>
        <a:graphic>
          <a:graphicData uri="http://schemas.openxmlformats.org/drawingml/2006/table">
            <a:tbl>
              <a:tblPr/>
              <a:tblGrid>
                <a:gridCol w="5105400"/>
                <a:gridCol w="5153025"/>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Comic Sans MS" pitchFamily="66" charset="0"/>
                        <a:ea typeface="宋体" pitchFamily="2" charset="-122"/>
                      </a:endParaRP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Comic Sans MS" pitchFamily="66" charset="0"/>
                        <a:ea typeface="宋体" pitchFamily="2" charset="-122"/>
                      </a:endParaRP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5114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Comic Sans MS" pitchFamily="66" charset="0"/>
                          <a:ea typeface="宋体" pitchFamily="2" charset="-122"/>
                        </a:rPr>
                        <a:t>#1:18:10:22</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Comic Sans MS" pitchFamily="66" charset="0"/>
                          <a:ea typeface="宋体" pitchFamily="2" charset="-122"/>
                        </a:rPr>
                        <a:t>其实我觉得有时候压力是自己给自己的</a:t>
                      </a:r>
                      <a:r>
                        <a:rPr kumimoji="0" lang="en-CA" sz="1800" b="0" i="0" u="none" strike="noStrike" cap="none" normalizeH="0" baseline="0" smtClean="0">
                          <a:ln>
                            <a:noFill/>
                          </a:ln>
                          <a:solidFill>
                            <a:schemeClr val="tx1"/>
                          </a:solidFill>
                          <a:effectLst/>
                          <a:latin typeface="Comic Sans MS" pitchFamily="66" charset="0"/>
                          <a:ea typeface="宋体" pitchFamily="2" charset="-122"/>
                        </a:rPr>
                        <a:t> </a:t>
                      </a:r>
                      <a:endParaRPr kumimoji="0" lang="zh-CN" altLang="en-US" sz="1800" b="0" i="0" u="none" strike="noStrike" cap="none" normalizeH="0" baseline="0" smtClean="0">
                        <a:ln>
                          <a:noFill/>
                        </a:ln>
                        <a:solidFill>
                          <a:schemeClr val="tx1"/>
                        </a:solidFill>
                        <a:effectLst/>
                        <a:latin typeface="Comic Sans MS" pitchFamily="66"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latin typeface="Comic Sans MS" pitchFamily="66" charset="0"/>
                          <a:ea typeface="宋体" pitchFamily="2" charset="-122"/>
                        </a:rPr>
                        <a:t>#3:9:39:56</a:t>
                      </a:r>
                      <a:endParaRPr kumimoji="0" lang="en-US" altLang="zh-CN" sz="1800" b="0" i="0" u="none" strike="noStrike" cap="none" normalizeH="0" baseline="0" smtClean="0">
                        <a:ln>
                          <a:noFill/>
                        </a:ln>
                        <a:solidFill>
                          <a:schemeClr val="tx1"/>
                        </a:solidFill>
                        <a:effectLst/>
                        <a:latin typeface="Comic Sans MS" pitchFamily="66"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Comic Sans MS" pitchFamily="66" charset="0"/>
                          <a:ea typeface="宋体" pitchFamily="2" charset="-122"/>
                        </a:rPr>
                        <a:t>其实我知道这种现象很正常</a:t>
                      </a: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latin typeface="Comic Sans MS" pitchFamily="66" charset="0"/>
                          <a:ea typeface="宋体" pitchFamily="2" charset="-122"/>
                        </a:rPr>
                        <a:t>#3:9:41:44</a:t>
                      </a:r>
                      <a:endParaRPr kumimoji="0" lang="en-US" altLang="zh-CN" sz="1800" b="0" i="0" u="none" strike="noStrike" cap="none" normalizeH="0" baseline="0" smtClean="0">
                        <a:ln>
                          <a:noFill/>
                        </a:ln>
                        <a:solidFill>
                          <a:schemeClr val="tx1"/>
                        </a:solidFill>
                        <a:effectLst/>
                        <a:latin typeface="Comic Sans MS" pitchFamily="66"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Comic Sans MS" pitchFamily="66" charset="0"/>
                          <a:ea typeface="宋体" pitchFamily="2" charset="-122"/>
                        </a:rPr>
                        <a:t>可是，这种想法越强烈，我发现自己越不能表达自己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Comic Sans MS" pitchFamily="66"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latin typeface="Comic Sans MS" pitchFamily="66" charset="0"/>
                          <a:ea typeface="宋体" pitchFamily="2" charset="-122"/>
                        </a:rPr>
                        <a:t>#4: 17:54:01</a:t>
                      </a:r>
                      <a:endParaRPr kumimoji="0" lang="en-US" altLang="zh-CN" sz="1800" b="0" i="0" u="none" strike="noStrike" cap="none" normalizeH="0" baseline="0" smtClean="0">
                        <a:ln>
                          <a:noFill/>
                        </a:ln>
                        <a:solidFill>
                          <a:schemeClr val="tx1"/>
                        </a:solidFill>
                        <a:effectLst/>
                        <a:latin typeface="Comic Sans MS" pitchFamily="66"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Comic Sans MS" pitchFamily="66" charset="0"/>
                          <a:ea typeface="宋体" pitchFamily="2" charset="-122"/>
                        </a:rPr>
                        <a:t>其实，我刚才也在想</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Comic Sans MS" pitchFamily="66" charset="0"/>
                          <a:ea typeface="宋体" pitchFamily="2" charset="-122"/>
                        </a:rPr>
                        <a:t>其实这些家庭事是不是很正常</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Comic Sans MS" pitchFamily="66" charset="0"/>
                          <a:ea typeface="宋体" pitchFamily="2" charset="-122"/>
                        </a:rPr>
                        <a:t>我就在想，我那么多烦心事，纯属无病呻吟</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Comic Sans MS" pitchFamily="66" charset="0"/>
                          <a:ea typeface="宋体" pitchFamily="2" charset="-122"/>
                        </a:rPr>
                        <a:t>比比他们，我幸福多了</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Comic Sans MS" pitchFamily="66" charset="0"/>
                          <a:ea typeface="宋体" pitchFamily="2" charset="-122"/>
                        </a:rPr>
                        <a:t>还整天抱怨这个那个的</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Comic Sans MS" pitchFamily="66" charset="0"/>
                        <a:ea typeface="宋体" pitchFamily="2" charset="-122"/>
                      </a:endParaRP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latin typeface="Comic Sans MS" pitchFamily="66" charset="0"/>
                          <a:ea typeface="宋体" pitchFamily="2" charset="-122"/>
                        </a:rPr>
                        <a:t>#4: 18:01:57</a:t>
                      </a:r>
                      <a:endParaRPr kumimoji="0" lang="en-US" altLang="zh-CN" sz="1800" b="0" i="0" u="none" strike="noStrike" cap="none" normalizeH="0" baseline="0" smtClean="0">
                        <a:ln>
                          <a:noFill/>
                        </a:ln>
                        <a:solidFill>
                          <a:schemeClr val="tx1"/>
                        </a:solidFill>
                        <a:effectLst/>
                        <a:latin typeface="Comic Sans MS" pitchFamily="66"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Comic Sans MS" pitchFamily="66" charset="0"/>
                          <a:ea typeface="宋体" pitchFamily="2" charset="-122"/>
                        </a:rPr>
                        <a:t>我做事的思维啊，什么的，想赢得喜欢，又退缩</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Comic Sans MS" pitchFamily="66"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Comic Sans MS" pitchFamily="66" charset="0"/>
                          <a:ea typeface="宋体" pitchFamily="2" charset="-122"/>
                        </a:rPr>
                        <a:t>#4: 18:08:54</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Comic Sans MS" pitchFamily="66" charset="0"/>
                          <a:ea typeface="宋体" pitchFamily="2" charset="-122"/>
                        </a:rPr>
                        <a:t>说实话，我们这样交谈几次之后，我发现问题还是在那，并没发生改变啊</a:t>
                      </a: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latin typeface="Comic Sans MS" pitchFamily="66" charset="0"/>
                          <a:ea typeface="宋体" pitchFamily="2" charset="-122"/>
                        </a:rPr>
                        <a:t> </a:t>
                      </a:r>
                      <a:endParaRPr kumimoji="0" lang="zh-CN" altLang="en-US" sz="1800" b="0" i="0" u="none" strike="noStrike" cap="none" normalizeH="0" baseline="0" smtClean="0">
                        <a:ln>
                          <a:noFill/>
                        </a:ln>
                        <a:solidFill>
                          <a:schemeClr val="tx1"/>
                        </a:solidFill>
                        <a:effectLst/>
                        <a:latin typeface="Comic Sans MS" pitchFamily="66"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latin typeface="Comic Sans MS" pitchFamily="66" charset="0"/>
                          <a:ea typeface="宋体" pitchFamily="2" charset="-122"/>
                        </a:rPr>
                        <a:t>#4: 18:28:39</a:t>
                      </a:r>
                      <a:endParaRPr kumimoji="0" lang="en-US" altLang="zh-CN" sz="1800" b="0" i="0" u="none" strike="noStrike" cap="none" normalizeH="0" baseline="0" smtClean="0">
                        <a:ln>
                          <a:noFill/>
                        </a:ln>
                        <a:solidFill>
                          <a:schemeClr val="tx1"/>
                        </a:solidFill>
                        <a:effectLst/>
                        <a:latin typeface="Comic Sans MS" pitchFamily="66"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Comic Sans MS" pitchFamily="66" charset="0"/>
                          <a:ea typeface="宋体" pitchFamily="2" charset="-122"/>
                        </a:rPr>
                        <a:t>其实，也许这么多年来都习惯了这种交流方式</a:t>
                      </a:r>
                      <a:r>
                        <a:rPr kumimoji="0" lang="en-CA" sz="1800" b="0" i="0" u="none" strike="noStrike" cap="none" normalizeH="0" baseline="0" smtClean="0">
                          <a:ln>
                            <a:noFill/>
                          </a:ln>
                          <a:solidFill>
                            <a:schemeClr val="tx1"/>
                          </a:solidFill>
                          <a:effectLst/>
                          <a:latin typeface="Comic Sans MS" pitchFamily="66" charset="0"/>
                          <a:ea typeface="宋体" pitchFamily="2" charset="-122"/>
                        </a:rPr>
                        <a:t> </a:t>
                      </a:r>
                      <a:endParaRPr kumimoji="0" lang="zh-CN" altLang="en-US" sz="1800" b="0" i="0" u="none" strike="noStrike" cap="none" normalizeH="0" baseline="0" smtClean="0">
                        <a:ln>
                          <a:noFill/>
                        </a:ln>
                        <a:solidFill>
                          <a:schemeClr val="tx1"/>
                        </a:solidFill>
                        <a:effectLst/>
                        <a:latin typeface="Comic Sans MS" pitchFamily="66"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Comic Sans MS" pitchFamily="66"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latin typeface="Comic Sans MS" pitchFamily="66" charset="0"/>
                          <a:ea typeface="宋体" pitchFamily="2" charset="-122"/>
                        </a:rPr>
                        <a:t>#4: 18:38:44</a:t>
                      </a:r>
                      <a:endParaRPr kumimoji="0" lang="en-US" altLang="zh-CN" sz="1800" b="0" i="0" u="none" strike="noStrike" cap="none" normalizeH="0" baseline="0" smtClean="0">
                        <a:ln>
                          <a:noFill/>
                        </a:ln>
                        <a:solidFill>
                          <a:schemeClr val="tx1"/>
                        </a:solidFill>
                        <a:effectLst/>
                        <a:latin typeface="Comic Sans MS" pitchFamily="66"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Comic Sans MS" pitchFamily="66" charset="0"/>
                          <a:ea typeface="宋体" pitchFamily="2" charset="-122"/>
                        </a:rPr>
                        <a:t>可在我记忆中，印象里，争执都是非常可怕的</a:t>
                      </a:r>
                      <a:r>
                        <a:rPr kumimoji="0" lang="en-CA" sz="1800" b="0" i="0" u="none" strike="noStrike" cap="none" normalizeH="0" baseline="0" smtClean="0">
                          <a:ln>
                            <a:noFill/>
                          </a:ln>
                          <a:solidFill>
                            <a:schemeClr val="tx1"/>
                          </a:solidFill>
                          <a:effectLst/>
                          <a:latin typeface="Comic Sans MS" pitchFamily="66" charset="0"/>
                          <a:ea typeface="宋体" pitchFamily="2" charset="-122"/>
                        </a:rPr>
                        <a:t> </a:t>
                      </a:r>
                      <a:endParaRPr kumimoji="0" lang="zh-CN" altLang="en-US" sz="1800" b="0" i="0" u="none" strike="noStrike" cap="none" normalizeH="0" baseline="0" smtClean="0">
                        <a:ln>
                          <a:noFill/>
                        </a:ln>
                        <a:solidFill>
                          <a:schemeClr val="tx1"/>
                        </a:solidFill>
                        <a:effectLst/>
                        <a:latin typeface="Comic Sans MS" pitchFamily="66"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Comic Sans MS" pitchFamily="66"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latin typeface="Comic Sans MS" pitchFamily="66" charset="0"/>
                          <a:ea typeface="宋体" pitchFamily="2" charset="-122"/>
                        </a:rPr>
                        <a:t>#5: 17:50:24</a:t>
                      </a:r>
                      <a:endParaRPr kumimoji="0" lang="en-US" altLang="zh-CN" sz="1800" b="0" i="0" u="none" strike="noStrike" cap="none" normalizeH="0" baseline="0" smtClean="0">
                        <a:ln>
                          <a:noFill/>
                        </a:ln>
                        <a:solidFill>
                          <a:schemeClr val="tx1"/>
                        </a:solidFill>
                        <a:effectLst/>
                        <a:latin typeface="Comic Sans MS" pitchFamily="66"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Comic Sans MS" pitchFamily="66" charset="0"/>
                          <a:ea typeface="宋体" pitchFamily="2" charset="-122"/>
                        </a:rPr>
                        <a:t>其实，有时候我觉得我把自己的生活弄得太紧张了</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Comic Sans MS" pitchFamily="66" charset="0"/>
                        <a:ea typeface="宋体" pitchFamily="2" charset="-122"/>
                      </a:endParaRP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812" y="990600"/>
            <a:ext cx="10287000" cy="5509200"/>
          </a:xfrm>
          <a:prstGeom prst="rect">
            <a:avLst/>
          </a:prstGeom>
        </p:spPr>
        <p:txBody>
          <a:bodyPr>
            <a:spAutoFit/>
          </a:bodyPr>
          <a:lstStyle/>
          <a:p>
            <a:pPr algn="ctr">
              <a:defRPr/>
            </a:pPr>
            <a:r>
              <a:rPr lang="zh-CN" altLang="en-US" sz="2800" b="1" dirty="0">
                <a:solidFill>
                  <a:schemeClr val="accent2"/>
                </a:solidFill>
                <a:latin typeface="Calibri" pitchFamily="34" charset="0"/>
                <a:ea typeface="FangSong" pitchFamily="49" charset="-122"/>
              </a:rPr>
              <a:t>认知转变：我</a:t>
            </a:r>
            <a:r>
              <a:rPr lang="en-US" altLang="zh-CN" sz="2800" b="1" dirty="0">
                <a:solidFill>
                  <a:schemeClr val="accent2"/>
                </a:solidFill>
                <a:latin typeface="Calibri" pitchFamily="34" charset="0"/>
                <a:ea typeface="FangSong" pitchFamily="49" charset="-122"/>
              </a:rPr>
              <a:t>-</a:t>
            </a:r>
            <a:r>
              <a:rPr lang="zh-CN" altLang="en-US" sz="2800" b="1" dirty="0">
                <a:solidFill>
                  <a:schemeClr val="accent2"/>
                </a:solidFill>
                <a:latin typeface="Calibri" pitchFamily="34" charset="0"/>
                <a:ea typeface="FangSong" pitchFamily="49" charset="-122"/>
              </a:rPr>
              <a:t>他关系</a:t>
            </a:r>
            <a:endParaRPr lang="en-US" altLang="zh-CN" sz="2800" b="1" dirty="0">
              <a:solidFill>
                <a:schemeClr val="accent2"/>
              </a:solidFill>
              <a:latin typeface="Calibri" pitchFamily="34" charset="0"/>
              <a:ea typeface="FangSong" pitchFamily="49" charset="-122"/>
            </a:endParaRPr>
          </a:p>
          <a:p>
            <a:pPr>
              <a:defRPr/>
            </a:pPr>
            <a:r>
              <a:rPr lang="en-CA" sz="2000" dirty="0">
                <a:latin typeface="Calibri" pitchFamily="34" charset="0"/>
                <a:ea typeface="FangSong" pitchFamily="49" charset="-122"/>
              </a:rPr>
              <a:t>#6: 17:59:44</a:t>
            </a:r>
            <a:endParaRPr lang="en-US" sz="2000" dirty="0">
              <a:latin typeface="Calibri" pitchFamily="34" charset="0"/>
              <a:ea typeface="FangSong" pitchFamily="49" charset="-122"/>
            </a:endParaRPr>
          </a:p>
          <a:p>
            <a:pPr>
              <a:defRPr/>
            </a:pPr>
            <a:r>
              <a:rPr lang="zh-CN" altLang="en-US" sz="2000" dirty="0">
                <a:solidFill>
                  <a:srgbClr val="0070C0"/>
                </a:solidFill>
                <a:latin typeface="Calibri" pitchFamily="34" charset="0"/>
                <a:ea typeface="FangSong" pitchFamily="49" charset="-122"/>
              </a:rPr>
              <a:t>其实，我发现现实中，和别人交往一段时间之后，我就不想再交往下去了。因为交往越深，我怕别人看到我更多的内心，我害怕别人走进我的内心，害怕让他们看到我的缺点、不足，害怕他们会讨厌我</a:t>
            </a:r>
            <a:r>
              <a:rPr lang="en-CA" sz="2000" dirty="0">
                <a:solidFill>
                  <a:srgbClr val="0070C0"/>
                </a:solidFill>
                <a:latin typeface="Calibri" pitchFamily="34" charset="0"/>
                <a:ea typeface="FangSong" pitchFamily="49" charset="-122"/>
              </a:rPr>
              <a:t>  </a:t>
            </a:r>
            <a:endParaRPr lang="en-US" sz="2000" dirty="0">
              <a:solidFill>
                <a:srgbClr val="0070C0"/>
              </a:solidFill>
              <a:latin typeface="Calibri" pitchFamily="34" charset="0"/>
              <a:ea typeface="FangSong" pitchFamily="49" charset="-122"/>
            </a:endParaRPr>
          </a:p>
          <a:p>
            <a:pPr>
              <a:defRPr/>
            </a:pPr>
            <a:r>
              <a:rPr lang="en-CA" sz="2000" dirty="0">
                <a:latin typeface="Calibri" pitchFamily="34" charset="0"/>
                <a:ea typeface="FangSong" pitchFamily="49" charset="-122"/>
              </a:rPr>
              <a:t> </a:t>
            </a:r>
            <a:endParaRPr lang="en-US" sz="2000" dirty="0">
              <a:latin typeface="Calibri" pitchFamily="34" charset="0"/>
              <a:ea typeface="FangSong" pitchFamily="49" charset="-122"/>
            </a:endParaRPr>
          </a:p>
          <a:p>
            <a:pPr>
              <a:defRPr/>
            </a:pPr>
            <a:r>
              <a:rPr lang="en-CA" sz="2000" dirty="0">
                <a:latin typeface="Calibri" pitchFamily="34" charset="0"/>
                <a:ea typeface="FangSong" pitchFamily="49" charset="-122"/>
              </a:rPr>
              <a:t>#6: </a:t>
            </a:r>
            <a:r>
              <a:rPr lang="en-US" sz="2000" dirty="0">
                <a:latin typeface="Calibri" pitchFamily="34" charset="0"/>
                <a:ea typeface="FangSong" pitchFamily="49" charset="-122"/>
              </a:rPr>
              <a:t>18:17:59		</a:t>
            </a:r>
            <a:r>
              <a:rPr lang="zh-CN" altLang="en-US" sz="2000" dirty="0">
                <a:solidFill>
                  <a:srgbClr val="0070C0"/>
                </a:solidFill>
                <a:latin typeface="Calibri" pitchFamily="34" charset="0"/>
                <a:ea typeface="FangSong" pitchFamily="49" charset="-122"/>
              </a:rPr>
              <a:t>与</a:t>
            </a:r>
            <a:r>
              <a:rPr lang="zh-CN" altLang="en-US" sz="2000" dirty="0">
                <a:solidFill>
                  <a:srgbClr val="0070C0"/>
                </a:solidFill>
                <a:latin typeface="Calibri" pitchFamily="34" charset="0"/>
                <a:ea typeface="FangSong" pitchFamily="49" charset="-122"/>
              </a:rPr>
              <a:t>其问您喜不喜欢我，倒不如问我喜不喜欢我自己，</a:t>
            </a:r>
            <a:r>
              <a:rPr lang="en-US" sz="2000" dirty="0">
                <a:latin typeface="Calibri" pitchFamily="34" charset="0"/>
                <a:ea typeface="FangSong" pitchFamily="49" charset="-122"/>
              </a:rPr>
              <a:t> 	</a:t>
            </a:r>
          </a:p>
          <a:p>
            <a:pPr>
              <a:defRPr/>
            </a:pPr>
            <a:r>
              <a:rPr lang="en-CA" sz="2000" dirty="0">
                <a:latin typeface="Calibri" pitchFamily="34" charset="0"/>
                <a:ea typeface="FangSong" pitchFamily="49" charset="-122"/>
              </a:rPr>
              <a:t> </a:t>
            </a:r>
            <a:endParaRPr lang="en-US" sz="2000" dirty="0">
              <a:latin typeface="Calibri" pitchFamily="34" charset="0"/>
              <a:ea typeface="FangSong" pitchFamily="49" charset="-122"/>
            </a:endParaRPr>
          </a:p>
          <a:p>
            <a:pPr>
              <a:defRPr/>
            </a:pPr>
            <a:r>
              <a:rPr lang="en-CA" sz="2000" dirty="0">
                <a:latin typeface="Calibri" pitchFamily="34" charset="0"/>
                <a:ea typeface="FangSong" pitchFamily="49" charset="-122"/>
              </a:rPr>
              <a:t>#7:17:59:53</a:t>
            </a:r>
            <a:endParaRPr lang="en-US" sz="2000" dirty="0">
              <a:latin typeface="Calibri" pitchFamily="34" charset="0"/>
              <a:ea typeface="FangSong" pitchFamily="49" charset="-122"/>
            </a:endParaRPr>
          </a:p>
          <a:p>
            <a:pPr>
              <a:defRPr/>
            </a:pPr>
            <a:r>
              <a:rPr lang="zh-CN" altLang="en-US" sz="2000" dirty="0">
                <a:solidFill>
                  <a:srgbClr val="0070C0"/>
                </a:solidFill>
                <a:latin typeface="Calibri" pitchFamily="34" charset="0"/>
                <a:ea typeface="FangSong" pitchFamily="49" charset="-122"/>
              </a:rPr>
              <a:t>这也是困扰我多年的一个事了，我发现自己，在权威面前总是很紧张，不知所措，权威包括老师，父母，姐姐，甚至我认为比我某方面厉害的同学</a:t>
            </a:r>
            <a:endParaRPr lang="en-US" sz="2000" dirty="0">
              <a:solidFill>
                <a:srgbClr val="0070C0"/>
              </a:solidFill>
              <a:latin typeface="Calibri" pitchFamily="34" charset="0"/>
              <a:ea typeface="FangSong" pitchFamily="49" charset="-122"/>
            </a:endParaRPr>
          </a:p>
          <a:p>
            <a:pPr>
              <a:defRPr/>
            </a:pPr>
            <a:r>
              <a:rPr lang="en-US" sz="2000" dirty="0">
                <a:latin typeface="Calibri" pitchFamily="34" charset="0"/>
                <a:ea typeface="FangSong" pitchFamily="49" charset="-122"/>
              </a:rPr>
              <a:t> </a:t>
            </a:r>
          </a:p>
          <a:p>
            <a:pPr>
              <a:defRPr/>
            </a:pPr>
            <a:r>
              <a:rPr lang="zh-CN" altLang="en-US" sz="2000" dirty="0">
                <a:latin typeface="Calibri" pitchFamily="34" charset="0"/>
                <a:ea typeface="FangSong" pitchFamily="49" charset="-122"/>
              </a:rPr>
              <a:t>回访</a:t>
            </a:r>
            <a:r>
              <a:rPr lang="en-US" sz="2000" dirty="0">
                <a:latin typeface="Calibri" pitchFamily="34" charset="0"/>
                <a:ea typeface="FangSong" pitchFamily="49" charset="-122"/>
              </a:rPr>
              <a:t>14:19:00		</a:t>
            </a:r>
            <a:r>
              <a:rPr lang="zh-CN" altLang="en-US" sz="2000" dirty="0">
                <a:solidFill>
                  <a:srgbClr val="0070C0"/>
                </a:solidFill>
                <a:latin typeface="Calibri" pitchFamily="34" charset="0"/>
                <a:ea typeface="FangSong" pitchFamily="49" charset="-122"/>
              </a:rPr>
              <a:t>老</a:t>
            </a:r>
            <a:r>
              <a:rPr lang="zh-CN" altLang="en-US" sz="2000" dirty="0">
                <a:solidFill>
                  <a:srgbClr val="0070C0"/>
                </a:solidFill>
                <a:latin typeface="Calibri" pitchFamily="34" charset="0"/>
                <a:ea typeface="FangSong" pitchFamily="49" charset="-122"/>
              </a:rPr>
              <a:t>是拿自己的弱势去跟别人的优势去比较，所以自己老不快</a:t>
            </a:r>
            <a:r>
              <a:rPr lang="zh-CN" altLang="en-US" sz="2000" dirty="0">
                <a:solidFill>
                  <a:srgbClr val="0070C0"/>
                </a:solidFill>
                <a:latin typeface="Calibri" pitchFamily="34" charset="0"/>
                <a:ea typeface="FangSong" pitchFamily="49" charset="-122"/>
              </a:rPr>
              <a:t>乐</a:t>
            </a:r>
            <a:r>
              <a:rPr lang="en-US" sz="2000" dirty="0">
                <a:latin typeface="Calibri" pitchFamily="34" charset="0"/>
                <a:ea typeface="FangSong" pitchFamily="49" charset="-122"/>
              </a:rPr>
              <a:t> </a:t>
            </a:r>
          </a:p>
          <a:p>
            <a:pPr>
              <a:defRPr/>
            </a:pPr>
            <a:r>
              <a:rPr lang="en-US" sz="2000" dirty="0">
                <a:latin typeface="Calibri" pitchFamily="34" charset="0"/>
                <a:ea typeface="FangSong" pitchFamily="49" charset="-122"/>
              </a:rPr>
              <a:t> </a:t>
            </a:r>
          </a:p>
          <a:p>
            <a:pPr lvl="5">
              <a:defRPr/>
            </a:pPr>
            <a:r>
              <a:rPr lang="zh-CN" altLang="en-US" sz="2000" dirty="0">
                <a:latin typeface="Calibri" pitchFamily="34" charset="0"/>
                <a:ea typeface="FangSong" pitchFamily="49" charset="-122"/>
              </a:rPr>
              <a:t>回访</a:t>
            </a:r>
            <a:r>
              <a:rPr lang="en-US" sz="2000" dirty="0">
                <a:latin typeface="Calibri" pitchFamily="34" charset="0"/>
                <a:ea typeface="FangSong" pitchFamily="49" charset="-122"/>
              </a:rPr>
              <a:t>14:21:17</a:t>
            </a:r>
          </a:p>
          <a:p>
            <a:pPr lvl="5">
              <a:defRPr/>
            </a:pPr>
            <a:r>
              <a:rPr lang="zh-CN" altLang="en-US" sz="2000" dirty="0">
                <a:solidFill>
                  <a:srgbClr val="0070C0"/>
                </a:solidFill>
                <a:latin typeface="Calibri" pitchFamily="34" charset="0"/>
                <a:ea typeface="FangSong" pitchFamily="49" charset="-122"/>
              </a:rPr>
              <a:t>恩，是的，我觉得只有自己爱自己，别人才能去爱你</a:t>
            </a:r>
            <a:r>
              <a:rPr lang="en-US" sz="2000" dirty="0">
                <a:solidFill>
                  <a:srgbClr val="0070C0"/>
                </a:solidFill>
                <a:latin typeface="Calibri" pitchFamily="34" charset="0"/>
                <a:ea typeface="FangSong" pitchFamily="49" charset="-122"/>
              </a:rPr>
              <a:t>  </a:t>
            </a:r>
          </a:p>
          <a:p>
            <a:pPr lvl="5">
              <a:defRPr/>
            </a:pPr>
            <a:endParaRPr lang="en-CA" sz="2400" dirty="0">
              <a:solidFill>
                <a:srgbClr val="0070C0"/>
              </a:solidFill>
              <a:latin typeface="Calibri" pitchFamily="34" charset="0"/>
              <a:ea typeface="FangSong" pitchFamily="49"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812" y="990600"/>
            <a:ext cx="10287000" cy="5693866"/>
          </a:xfrm>
          <a:prstGeom prst="rect">
            <a:avLst/>
          </a:prstGeom>
        </p:spPr>
        <p:txBody>
          <a:bodyPr>
            <a:spAutoFit/>
          </a:bodyPr>
          <a:lstStyle/>
          <a:p>
            <a:pPr algn="ctr">
              <a:defRPr/>
            </a:pPr>
            <a:r>
              <a:rPr lang="zh-CN" altLang="en-US" sz="2800" b="1" dirty="0">
                <a:solidFill>
                  <a:schemeClr val="accent2"/>
                </a:solidFill>
                <a:latin typeface="Calibri" pitchFamily="34" charset="0"/>
                <a:ea typeface="FangSong" pitchFamily="49" charset="-122"/>
              </a:rPr>
              <a:t>认知转变：对姐姐的看法</a:t>
            </a:r>
            <a:endParaRPr lang="en-US" altLang="zh-CN" sz="2800" b="1" dirty="0">
              <a:solidFill>
                <a:schemeClr val="accent2"/>
              </a:solidFill>
              <a:latin typeface="Calibri" pitchFamily="34" charset="0"/>
              <a:ea typeface="FangSong" pitchFamily="49" charset="-122"/>
            </a:endParaRPr>
          </a:p>
          <a:p>
            <a:pPr>
              <a:defRPr/>
            </a:pPr>
            <a:r>
              <a:rPr lang="en-US" altLang="zh-CN" sz="2400" dirty="0">
                <a:latin typeface="Calibri" pitchFamily="34" charset="0"/>
                <a:ea typeface="FangSong" pitchFamily="49" charset="-122"/>
              </a:rPr>
              <a:t>#10:17:47:53</a:t>
            </a:r>
          </a:p>
          <a:p>
            <a:pPr>
              <a:defRPr/>
            </a:pPr>
            <a:r>
              <a:rPr lang="zh-CN" altLang="en-US" sz="2400" dirty="0">
                <a:solidFill>
                  <a:srgbClr val="0070C0"/>
                </a:solidFill>
                <a:latin typeface="Calibri" pitchFamily="34" charset="0"/>
                <a:ea typeface="FangSong" pitchFamily="49" charset="-122"/>
              </a:rPr>
              <a:t>恩，自从上次咨询我一直在思考到底是谁的错，或者到底谁的方式不对。 说实话，那几天我对我姐还是有点小小的怨恨 </a:t>
            </a:r>
            <a:r>
              <a:rPr lang="en-US" altLang="zh-CN" sz="2400" dirty="0">
                <a:solidFill>
                  <a:schemeClr val="accent4"/>
                </a:solidFill>
                <a:latin typeface="Calibri" pitchFamily="34" charset="0"/>
                <a:ea typeface="FangSong" pitchFamily="49" charset="-122"/>
              </a:rPr>
              <a:t>【</a:t>
            </a:r>
            <a:r>
              <a:rPr lang="zh-CN" altLang="en-US" sz="2400" dirty="0">
                <a:solidFill>
                  <a:schemeClr val="accent4"/>
                </a:solidFill>
                <a:latin typeface="Calibri" pitchFamily="34" charset="0"/>
                <a:ea typeface="FangSong" pitchFamily="49" charset="-122"/>
              </a:rPr>
              <a:t>起初不觉知</a:t>
            </a:r>
            <a:r>
              <a:rPr lang="en-US" altLang="zh-CN" sz="2400" dirty="0">
                <a:solidFill>
                  <a:schemeClr val="accent4"/>
                </a:solidFill>
                <a:latin typeface="Calibri" pitchFamily="34" charset="0"/>
                <a:ea typeface="FangSong" pitchFamily="49" charset="-122"/>
              </a:rPr>
              <a:t>/</a:t>
            </a:r>
            <a:r>
              <a:rPr lang="zh-CN" altLang="en-US" sz="2400" dirty="0">
                <a:solidFill>
                  <a:schemeClr val="accent4"/>
                </a:solidFill>
                <a:latin typeface="Calibri" pitchFamily="34" charset="0"/>
                <a:ea typeface="FangSong" pitchFamily="49" charset="-122"/>
              </a:rPr>
              <a:t>承认</a:t>
            </a:r>
            <a:r>
              <a:rPr lang="en-US" altLang="zh-CN" sz="2400" dirty="0">
                <a:solidFill>
                  <a:schemeClr val="accent4"/>
                </a:solidFill>
                <a:latin typeface="Calibri" pitchFamily="34" charset="0"/>
                <a:ea typeface="FangSong" pitchFamily="49" charset="-122"/>
              </a:rPr>
              <a:t>】</a:t>
            </a:r>
            <a:r>
              <a:rPr lang="zh-CN" altLang="en-US" sz="2400" dirty="0">
                <a:solidFill>
                  <a:srgbClr val="0070C0"/>
                </a:solidFill>
                <a:latin typeface="Calibri" pitchFamily="34" charset="0"/>
                <a:ea typeface="FangSong" pitchFamily="49" charset="-122"/>
              </a:rPr>
              <a:t>但现在，我有点明白 。</a:t>
            </a:r>
            <a:endParaRPr lang="en-US" altLang="zh-CN" sz="2400" dirty="0">
              <a:solidFill>
                <a:srgbClr val="0070C0"/>
              </a:solidFill>
              <a:latin typeface="Calibri" pitchFamily="34" charset="0"/>
              <a:ea typeface="FangSong" pitchFamily="49" charset="-122"/>
            </a:endParaRPr>
          </a:p>
          <a:p>
            <a:pPr>
              <a:defRPr/>
            </a:pPr>
            <a:r>
              <a:rPr lang="zh-CN" altLang="en-US" sz="2400" u="sng" dirty="0">
                <a:solidFill>
                  <a:srgbClr val="0070C0"/>
                </a:solidFill>
                <a:latin typeface="Calibri" pitchFamily="34" charset="0"/>
                <a:ea typeface="FangSong" pitchFamily="49" charset="-122"/>
              </a:rPr>
              <a:t>其实我觉得不是对错的问题，而是相互影响的模式 </a:t>
            </a:r>
            <a:r>
              <a:rPr lang="en-US" altLang="zh-CN" sz="2400" dirty="0">
                <a:solidFill>
                  <a:schemeClr val="accent4"/>
                </a:solidFill>
                <a:latin typeface="Calibri" pitchFamily="34" charset="0"/>
                <a:ea typeface="FangSong" pitchFamily="49" charset="-122"/>
              </a:rPr>
              <a:t>【</a:t>
            </a:r>
            <a:r>
              <a:rPr lang="zh-CN" altLang="en-US" sz="2400" dirty="0">
                <a:solidFill>
                  <a:schemeClr val="accent4"/>
                </a:solidFill>
                <a:latin typeface="Calibri" pitchFamily="34" charset="0"/>
                <a:ea typeface="FangSong" pitchFamily="49" charset="-122"/>
              </a:rPr>
              <a:t>固定</a:t>
            </a:r>
            <a:r>
              <a:rPr lang="en-CA" altLang="zh-CN" sz="2400" dirty="0">
                <a:latin typeface="Calibri" pitchFamily="34" charset="0"/>
                <a:ea typeface="FangSong" pitchFamily="49" charset="-122"/>
                <a:sym typeface="Wingdings" pitchFamily="2" charset="2"/>
              </a:rPr>
              <a:t></a:t>
            </a:r>
            <a:r>
              <a:rPr lang="zh-CN" altLang="en-US" sz="2400" dirty="0">
                <a:latin typeface="Calibri" pitchFamily="34" charset="0"/>
                <a:ea typeface="FangSong" pitchFamily="49" charset="-122"/>
                <a:sym typeface="Wingdings" pitchFamily="2" charset="2"/>
              </a:rPr>
              <a:t>因应</a:t>
            </a:r>
            <a:r>
              <a:rPr lang="en-US" altLang="zh-CN" sz="2400" dirty="0">
                <a:solidFill>
                  <a:schemeClr val="accent4"/>
                </a:solidFill>
                <a:latin typeface="Calibri" pitchFamily="34" charset="0"/>
                <a:ea typeface="FangSong" pitchFamily="49" charset="-122"/>
              </a:rPr>
              <a:t>】 </a:t>
            </a:r>
            <a:r>
              <a:rPr lang="en-US" altLang="zh-CN" sz="2400" dirty="0">
                <a:solidFill>
                  <a:srgbClr val="0070C0"/>
                </a:solidFill>
                <a:latin typeface="Calibri" pitchFamily="34" charset="0"/>
                <a:ea typeface="FangSong" pitchFamily="49" charset="-122"/>
              </a:rPr>
              <a:t>…..</a:t>
            </a:r>
            <a:r>
              <a:rPr lang="zh-CN" altLang="en-US" sz="2400" dirty="0">
                <a:solidFill>
                  <a:srgbClr val="0070C0"/>
                </a:solidFill>
                <a:latin typeface="Calibri" pitchFamily="34" charset="0"/>
                <a:ea typeface="FangSong" pitchFamily="49" charset="-122"/>
              </a:rPr>
              <a:t> </a:t>
            </a:r>
            <a:endParaRPr lang="en-US" altLang="zh-CN" sz="2400" dirty="0">
              <a:solidFill>
                <a:srgbClr val="0070C0"/>
              </a:solidFill>
              <a:latin typeface="Calibri" pitchFamily="34" charset="0"/>
              <a:ea typeface="FangSong" pitchFamily="49" charset="-122"/>
            </a:endParaRPr>
          </a:p>
          <a:p>
            <a:pPr>
              <a:defRPr/>
            </a:pPr>
            <a:r>
              <a:rPr lang="zh-CN" altLang="en-US" sz="2400" dirty="0">
                <a:solidFill>
                  <a:srgbClr val="0070C0"/>
                </a:solidFill>
                <a:latin typeface="Calibri" pitchFamily="34" charset="0"/>
                <a:ea typeface="FangSong" pitchFamily="49" charset="-122"/>
              </a:rPr>
              <a:t>我</a:t>
            </a:r>
            <a:r>
              <a:rPr lang="zh-CN" altLang="en-US" sz="2400" dirty="0">
                <a:solidFill>
                  <a:srgbClr val="0070C0"/>
                </a:solidFill>
                <a:latin typeface="Calibri" pitchFamily="34" charset="0"/>
                <a:ea typeface="FangSong" pitchFamily="49" charset="-122"/>
              </a:rPr>
              <a:t>自称一直照顾我姐 ，别无所</a:t>
            </a:r>
            <a:r>
              <a:rPr lang="zh-CN" altLang="en-US" sz="2400" dirty="0">
                <a:solidFill>
                  <a:srgbClr val="0070C0"/>
                </a:solidFill>
                <a:latin typeface="Calibri" pitchFamily="34" charset="0"/>
                <a:ea typeface="FangSong" pitchFamily="49" charset="-122"/>
              </a:rPr>
              <a:t>求，其</a:t>
            </a:r>
            <a:r>
              <a:rPr lang="zh-CN" altLang="en-US" sz="2400" dirty="0">
                <a:solidFill>
                  <a:srgbClr val="0070C0"/>
                </a:solidFill>
                <a:latin typeface="Calibri" pitchFamily="34" charset="0"/>
                <a:ea typeface="FangSong" pitchFamily="49" charset="-122"/>
              </a:rPr>
              <a:t>实呢，这种似无所求的背后正在无限的索取她对我的爱 </a:t>
            </a:r>
            <a:r>
              <a:rPr lang="en-US" altLang="zh-CN" sz="2400" dirty="0">
                <a:solidFill>
                  <a:schemeClr val="accent2"/>
                </a:solidFill>
                <a:latin typeface="Calibri" pitchFamily="34" charset="0"/>
                <a:ea typeface="FangSong" pitchFamily="49" charset="-122"/>
              </a:rPr>
              <a:t>【</a:t>
            </a:r>
            <a:r>
              <a:rPr lang="zh-CN" altLang="en-US" sz="2400" dirty="0">
                <a:solidFill>
                  <a:schemeClr val="accent4"/>
                </a:solidFill>
                <a:latin typeface="Calibri" pitchFamily="34" charset="0"/>
                <a:ea typeface="FangSong" pitchFamily="49" charset="-122"/>
              </a:rPr>
              <a:t>细致、有层</a:t>
            </a:r>
            <a:r>
              <a:rPr lang="zh-CN" altLang="en-US" sz="2400" dirty="0">
                <a:solidFill>
                  <a:schemeClr val="accent4"/>
                </a:solidFill>
                <a:latin typeface="Calibri" pitchFamily="34" charset="0"/>
                <a:ea typeface="FangSong" pitchFamily="49" charset="-122"/>
              </a:rPr>
              <a:t>次</a:t>
            </a:r>
            <a:r>
              <a:rPr lang="en-US" altLang="zh-CN" sz="2400" dirty="0">
                <a:solidFill>
                  <a:schemeClr val="accent4"/>
                </a:solidFill>
                <a:latin typeface="Calibri" pitchFamily="34" charset="0"/>
                <a:ea typeface="FangSong" pitchFamily="49" charset="-122"/>
              </a:rPr>
              <a:t>】</a:t>
            </a:r>
            <a:endParaRPr lang="en-US" altLang="zh-CN" sz="2400" dirty="0">
              <a:solidFill>
                <a:srgbClr val="0070C0"/>
              </a:solidFill>
              <a:latin typeface="Calibri" pitchFamily="34" charset="0"/>
              <a:ea typeface="FangSong" pitchFamily="49" charset="-122"/>
            </a:endParaRPr>
          </a:p>
          <a:p>
            <a:pPr>
              <a:defRPr/>
            </a:pPr>
            <a:r>
              <a:rPr lang="zh-CN" altLang="en-US" sz="2400" dirty="0">
                <a:solidFill>
                  <a:srgbClr val="0070C0"/>
                </a:solidFill>
                <a:latin typeface="Calibri" pitchFamily="34" charset="0"/>
                <a:ea typeface="FangSong" pitchFamily="49" charset="-122"/>
              </a:rPr>
              <a:t>所以，一旦自己只有付出，没有回报，又不被重视，不被感激，我就对我姐有着潜在的怨恨 </a:t>
            </a:r>
            <a:r>
              <a:rPr lang="en-US" altLang="zh-CN" sz="2400" dirty="0">
                <a:solidFill>
                  <a:schemeClr val="accent2"/>
                </a:solidFill>
                <a:latin typeface="Calibri" pitchFamily="34" charset="0"/>
                <a:ea typeface="FangSong" pitchFamily="49" charset="-122"/>
              </a:rPr>
              <a:t>【</a:t>
            </a:r>
            <a:r>
              <a:rPr lang="zh-CN" altLang="en-US" sz="2400" dirty="0">
                <a:solidFill>
                  <a:schemeClr val="accent4"/>
                </a:solidFill>
                <a:latin typeface="Calibri" pitchFamily="34" charset="0"/>
                <a:ea typeface="FangSong" pitchFamily="49" charset="-122"/>
                <a:sym typeface="Wingdings" pitchFamily="2" charset="2"/>
              </a:rPr>
              <a:t>内在</a:t>
            </a:r>
            <a:r>
              <a:rPr lang="zh-CN" altLang="en-US" sz="2400" dirty="0">
                <a:solidFill>
                  <a:schemeClr val="accent4"/>
                </a:solidFill>
                <a:latin typeface="Calibri" pitchFamily="34" charset="0"/>
                <a:ea typeface="FangSong" pitchFamily="49" charset="-122"/>
              </a:rPr>
              <a:t>归因和操控</a:t>
            </a:r>
            <a:r>
              <a:rPr lang="zh-CN" altLang="en-US" sz="2400" dirty="0">
                <a:solidFill>
                  <a:schemeClr val="accent4"/>
                </a:solidFill>
                <a:latin typeface="Calibri" pitchFamily="34" charset="0"/>
                <a:ea typeface="FangSong" pitchFamily="49" charset="-122"/>
                <a:sym typeface="Wingdings" pitchFamily="2" charset="2"/>
              </a:rPr>
              <a:t>轨</a:t>
            </a:r>
            <a:r>
              <a:rPr lang="zh-CN" altLang="en-US" sz="2400" dirty="0">
                <a:solidFill>
                  <a:schemeClr val="accent4"/>
                </a:solidFill>
                <a:latin typeface="Calibri" pitchFamily="34" charset="0"/>
                <a:ea typeface="FangSong" pitchFamily="49" charset="-122"/>
                <a:sym typeface="Wingdings" pitchFamily="2" charset="2"/>
              </a:rPr>
              <a:t>迹</a:t>
            </a:r>
            <a:r>
              <a:rPr lang="en-US" altLang="zh-CN" sz="2400" dirty="0">
                <a:solidFill>
                  <a:schemeClr val="accent4"/>
                </a:solidFill>
                <a:latin typeface="Calibri" pitchFamily="34" charset="0"/>
                <a:ea typeface="FangSong" pitchFamily="49" charset="-122"/>
                <a:sym typeface="Wingdings" pitchFamily="2" charset="2"/>
              </a:rPr>
              <a:t>+</a:t>
            </a:r>
            <a:r>
              <a:rPr lang="zh-CN" altLang="en-US" sz="2400" dirty="0">
                <a:solidFill>
                  <a:schemeClr val="accent4"/>
                </a:solidFill>
                <a:latin typeface="Calibri" pitchFamily="34" charset="0"/>
                <a:ea typeface="FangSong" pitchFamily="49" charset="-122"/>
              </a:rPr>
              <a:t>整</a:t>
            </a:r>
            <a:r>
              <a:rPr lang="zh-CN" altLang="en-US" sz="2400" dirty="0">
                <a:solidFill>
                  <a:schemeClr val="accent4"/>
                </a:solidFill>
                <a:latin typeface="Calibri" pitchFamily="34" charset="0"/>
                <a:ea typeface="FangSong" pitchFamily="49" charset="-122"/>
              </a:rPr>
              <a:t>合平衡观点</a:t>
            </a:r>
            <a:r>
              <a:rPr lang="en-US" altLang="zh-CN" sz="2400" dirty="0">
                <a:solidFill>
                  <a:schemeClr val="accent4"/>
                </a:solidFill>
                <a:latin typeface="Calibri" pitchFamily="34" charset="0"/>
                <a:ea typeface="FangSong" pitchFamily="49" charset="-122"/>
              </a:rPr>
              <a:t>】</a:t>
            </a:r>
            <a:endParaRPr lang="en-US" altLang="zh-CN" sz="2400" dirty="0">
              <a:solidFill>
                <a:srgbClr val="0070C0"/>
              </a:solidFill>
              <a:latin typeface="Calibri" pitchFamily="34" charset="0"/>
              <a:ea typeface="FangSong" pitchFamily="49" charset="-122"/>
            </a:endParaRPr>
          </a:p>
          <a:p>
            <a:pPr>
              <a:defRPr/>
            </a:pPr>
            <a:r>
              <a:rPr lang="zh-CN" altLang="en-US" sz="2400" dirty="0">
                <a:solidFill>
                  <a:srgbClr val="0070C0"/>
                </a:solidFill>
                <a:latin typeface="Calibri" pitchFamily="34" charset="0"/>
                <a:ea typeface="FangSong" pitchFamily="49" charset="-122"/>
              </a:rPr>
              <a:t>再</a:t>
            </a:r>
            <a:r>
              <a:rPr lang="zh-CN" altLang="en-US" sz="2400" dirty="0">
                <a:solidFill>
                  <a:srgbClr val="0070C0"/>
                </a:solidFill>
                <a:latin typeface="Calibri" pitchFamily="34" charset="0"/>
                <a:ea typeface="FangSong" pitchFamily="49" charset="-122"/>
              </a:rPr>
              <a:t>者，我平时和她对话时就将自己放在弱者的地</a:t>
            </a:r>
            <a:r>
              <a:rPr lang="zh-CN" altLang="en-US" sz="2400" dirty="0">
                <a:solidFill>
                  <a:srgbClr val="0070C0"/>
                </a:solidFill>
                <a:latin typeface="Calibri" pitchFamily="34" charset="0"/>
                <a:ea typeface="FangSong" pitchFamily="49" charset="-122"/>
              </a:rPr>
              <a:t>位</a:t>
            </a:r>
            <a:endParaRPr lang="en-US" altLang="zh-CN" sz="2400" dirty="0">
              <a:solidFill>
                <a:srgbClr val="0070C0"/>
              </a:solidFill>
              <a:latin typeface="Calibri" pitchFamily="34" charset="0"/>
              <a:ea typeface="FangSong" pitchFamily="49" charset="-122"/>
            </a:endParaRPr>
          </a:p>
          <a:p>
            <a:pPr>
              <a:defRPr/>
            </a:pPr>
            <a:r>
              <a:rPr lang="en-US" altLang="zh-CN" sz="2400" dirty="0">
                <a:latin typeface="Calibri" pitchFamily="34" charset="0"/>
                <a:ea typeface="FangSong" pitchFamily="49" charset="-122"/>
              </a:rPr>
              <a:t>#10:17:52:40 </a:t>
            </a:r>
            <a:r>
              <a:rPr lang="zh-CN" altLang="en-US" sz="2400" dirty="0">
                <a:solidFill>
                  <a:srgbClr val="00B050"/>
                </a:solidFill>
                <a:latin typeface="Calibri" pitchFamily="34" charset="0"/>
                <a:ea typeface="FangSong" pitchFamily="49" charset="-122"/>
              </a:rPr>
              <a:t>嗯</a:t>
            </a:r>
            <a:r>
              <a:rPr lang="zh-CN" altLang="en-US" sz="2400" dirty="0">
                <a:solidFill>
                  <a:srgbClr val="00B050"/>
                </a:solidFill>
                <a:latin typeface="Calibri" pitchFamily="34" charset="0"/>
                <a:ea typeface="FangSong" pitchFamily="49" charset="-122"/>
              </a:rPr>
              <a:t>，你把整个心理过程都重新看待了，这真的特别的不容易。 </a:t>
            </a:r>
          </a:p>
          <a:p>
            <a:pPr lvl="5">
              <a:defRPr/>
            </a:pPr>
            <a:r>
              <a:rPr lang="en-US" altLang="zh-CN" sz="2400" dirty="0">
                <a:latin typeface="Calibri" pitchFamily="34" charset="0"/>
                <a:ea typeface="FangSong" pitchFamily="49" charset="-122"/>
              </a:rPr>
              <a:t>#10</a:t>
            </a:r>
            <a:r>
              <a:rPr lang="en-US" altLang="zh-CN" sz="2400" dirty="0">
                <a:latin typeface="Calibri" pitchFamily="34" charset="0"/>
                <a:ea typeface="FangSong" pitchFamily="49" charset="-122"/>
              </a:rPr>
              <a:t>:</a:t>
            </a:r>
            <a:r>
              <a:rPr lang="en-US" altLang="zh-CN" sz="2400" dirty="0">
                <a:latin typeface="Calibri" pitchFamily="34" charset="0"/>
                <a:ea typeface="FangSong" pitchFamily="49" charset="-122"/>
              </a:rPr>
              <a:t>18:09:04 </a:t>
            </a:r>
            <a:r>
              <a:rPr lang="zh-CN" altLang="en-US" sz="2400" dirty="0">
                <a:solidFill>
                  <a:srgbClr val="0070C0"/>
                </a:solidFill>
                <a:latin typeface="Calibri" pitchFamily="34" charset="0"/>
                <a:ea typeface="FangSong" pitchFamily="49" charset="-122"/>
              </a:rPr>
              <a:t>不</a:t>
            </a:r>
            <a:r>
              <a:rPr lang="zh-CN" altLang="en-US" sz="2400" dirty="0">
                <a:solidFill>
                  <a:srgbClr val="0070C0"/>
                </a:solidFill>
                <a:latin typeface="Calibri" pitchFamily="34" charset="0"/>
                <a:ea typeface="FangSong" pitchFamily="49" charset="-122"/>
              </a:rPr>
              <a:t>过我知道重要的还是我的改变 </a:t>
            </a:r>
            <a:r>
              <a:rPr lang="en-US" altLang="zh-CN" sz="2400" dirty="0">
                <a:solidFill>
                  <a:schemeClr val="accent2"/>
                </a:solidFill>
                <a:latin typeface="Calibri" pitchFamily="34" charset="0"/>
                <a:ea typeface="FangSong" pitchFamily="49" charset="-122"/>
              </a:rPr>
              <a:t>【</a:t>
            </a:r>
            <a:r>
              <a:rPr lang="zh-CN" altLang="en-US" sz="2400" dirty="0">
                <a:solidFill>
                  <a:schemeClr val="accent4"/>
                </a:solidFill>
                <a:latin typeface="Calibri" pitchFamily="34" charset="0"/>
                <a:ea typeface="FangSong" pitchFamily="49" charset="-122"/>
                <a:sym typeface="Wingdings" pitchFamily="2" charset="2"/>
              </a:rPr>
              <a:t>内</a:t>
            </a:r>
            <a:r>
              <a:rPr lang="zh-CN" altLang="en-US" sz="2400" dirty="0">
                <a:solidFill>
                  <a:schemeClr val="accent4"/>
                </a:solidFill>
                <a:latin typeface="Calibri" pitchFamily="34" charset="0"/>
                <a:ea typeface="FangSong" pitchFamily="49" charset="-122"/>
                <a:sym typeface="Wingdings" pitchFamily="2" charset="2"/>
              </a:rPr>
              <a:t>在</a:t>
            </a:r>
            <a:r>
              <a:rPr lang="zh-CN" altLang="en-US" sz="2400" dirty="0">
                <a:solidFill>
                  <a:schemeClr val="accent4"/>
                </a:solidFill>
                <a:latin typeface="Calibri" pitchFamily="34" charset="0"/>
                <a:ea typeface="FangSong" pitchFamily="49" charset="-122"/>
              </a:rPr>
              <a:t>操</a:t>
            </a:r>
            <a:r>
              <a:rPr lang="zh-CN" altLang="en-US" sz="2400" dirty="0">
                <a:solidFill>
                  <a:schemeClr val="accent4"/>
                </a:solidFill>
                <a:latin typeface="Calibri" pitchFamily="34" charset="0"/>
                <a:ea typeface="FangSong" pitchFamily="49" charset="-122"/>
              </a:rPr>
              <a:t>控</a:t>
            </a:r>
            <a:r>
              <a:rPr lang="zh-CN" altLang="en-US" sz="2400" dirty="0">
                <a:solidFill>
                  <a:schemeClr val="accent4"/>
                </a:solidFill>
                <a:latin typeface="Calibri" pitchFamily="34" charset="0"/>
                <a:ea typeface="FangSong" pitchFamily="49" charset="-122"/>
                <a:sym typeface="Wingdings" pitchFamily="2" charset="2"/>
              </a:rPr>
              <a:t>轨</a:t>
            </a:r>
            <a:r>
              <a:rPr lang="zh-CN" altLang="en-US" sz="2400" dirty="0">
                <a:solidFill>
                  <a:schemeClr val="accent4"/>
                </a:solidFill>
                <a:latin typeface="Calibri" pitchFamily="34" charset="0"/>
                <a:ea typeface="FangSong" pitchFamily="49" charset="-122"/>
                <a:sym typeface="Wingdings" pitchFamily="2" charset="2"/>
              </a:rPr>
              <a:t>迹</a:t>
            </a:r>
            <a:r>
              <a:rPr lang="en-US" altLang="zh-CN" sz="2400" dirty="0">
                <a:solidFill>
                  <a:schemeClr val="accent4"/>
                </a:solidFill>
                <a:latin typeface="Calibri" pitchFamily="34" charset="0"/>
                <a:ea typeface="FangSong" pitchFamily="49" charset="-122"/>
                <a:sym typeface="Wingdings" pitchFamily="2" charset="2"/>
              </a:rPr>
              <a:t>】</a:t>
            </a:r>
            <a:endParaRPr lang="zh-CN" altLang="en-US" sz="2400" dirty="0">
              <a:solidFill>
                <a:srgbClr val="0070C0"/>
              </a:solidFill>
              <a:latin typeface="Calibri" pitchFamily="34" charset="0"/>
              <a:ea typeface="FangSong" pitchFamily="49" charset="-122"/>
            </a:endParaRPr>
          </a:p>
          <a:p>
            <a:pPr lvl="5">
              <a:defRPr/>
            </a:pPr>
            <a:endParaRPr lang="en-CA" sz="2400" dirty="0">
              <a:solidFill>
                <a:srgbClr val="0070C0"/>
              </a:solidFill>
              <a:latin typeface="Calibri" pitchFamily="34" charset="0"/>
              <a:ea typeface="FangSong" pitchFamily="49"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3"/>
          <p:cNvSpPr>
            <a:spLocks noGrp="1" noChangeArrowheads="1"/>
          </p:cNvSpPr>
          <p:nvPr>
            <p:ph idx="4294967295"/>
          </p:nvPr>
        </p:nvSpPr>
        <p:spPr>
          <a:xfrm>
            <a:off x="455612" y="1066800"/>
            <a:ext cx="10972801" cy="4876800"/>
          </a:xfrm>
        </p:spPr>
        <p:txBody>
          <a:bodyPr/>
          <a:lstStyle/>
          <a:p>
            <a:pPr marL="457200" indent="-457200" eaLnBrk="1" hangingPunct="1">
              <a:lnSpc>
                <a:spcPct val="150000"/>
              </a:lnSpc>
              <a:buFont typeface="+mj-lt"/>
              <a:buAutoNum type="arabicPeriod"/>
              <a:defRPr/>
            </a:pPr>
            <a:r>
              <a:rPr lang="zh-CN" altLang="en-US" sz="2400" dirty="0" smtClean="0">
                <a:ea typeface="FangSong" pitchFamily="49" charset="-122"/>
              </a:rPr>
              <a:t>创造</a:t>
            </a:r>
            <a:r>
              <a:rPr lang="en-US" altLang="zh-CN" sz="2400" dirty="0" smtClean="0">
                <a:ea typeface="FangSong" pitchFamily="49" charset="-122"/>
              </a:rPr>
              <a:t>/</a:t>
            </a:r>
            <a:r>
              <a:rPr lang="zh-CN" altLang="en-US" sz="2400" dirty="0" smtClean="0">
                <a:ea typeface="FangSong" pitchFamily="49" charset="-122"/>
              </a:rPr>
              <a:t>维持一个安全的空间，来探索自己的感觉</a:t>
            </a:r>
            <a:endParaRPr lang="en-US" altLang="zh-CN" sz="2400" dirty="0">
              <a:ea typeface="FangSong" pitchFamily="49" charset="-122"/>
            </a:endParaRPr>
          </a:p>
          <a:p>
            <a:pPr marL="457200" indent="-457200" eaLnBrk="1" hangingPunct="1">
              <a:lnSpc>
                <a:spcPct val="150000"/>
              </a:lnSpc>
              <a:buFont typeface="+mj-lt"/>
              <a:buAutoNum type="arabicPeriod"/>
              <a:defRPr/>
            </a:pPr>
            <a:r>
              <a:rPr lang="zh-CN" altLang="en-US" sz="2400" dirty="0" smtClean="0">
                <a:ea typeface="FangSong" pitchFamily="49" charset="-122"/>
              </a:rPr>
              <a:t>认识、识别、发现、体会、躯体感觉、正念（内观）</a:t>
            </a:r>
            <a:endParaRPr lang="en-US" altLang="zh-CN" sz="2400" dirty="0">
              <a:ea typeface="FangSong" pitchFamily="49" charset="-122"/>
            </a:endParaRPr>
          </a:p>
          <a:p>
            <a:pPr marL="457200" indent="-457200" eaLnBrk="1" hangingPunct="1">
              <a:lnSpc>
                <a:spcPct val="150000"/>
              </a:lnSpc>
              <a:buFont typeface="+mj-lt"/>
              <a:buAutoNum type="arabicPeriod"/>
              <a:defRPr/>
            </a:pPr>
            <a:r>
              <a:rPr lang="zh-CN" altLang="en-US" sz="2400" dirty="0" smtClean="0">
                <a:ea typeface="FangSong" pitchFamily="49" charset="-122"/>
              </a:rPr>
              <a:t>建构意义以及内部整理和组织（包括：命名、标记、描述、象征、隐喻）</a:t>
            </a:r>
            <a:endParaRPr lang="en-US" altLang="zh-CN" sz="2400" dirty="0">
              <a:ea typeface="FangSong" pitchFamily="49" charset="-122"/>
            </a:endParaRPr>
          </a:p>
          <a:p>
            <a:pPr marL="457200" indent="-457200" eaLnBrk="1" hangingPunct="1">
              <a:lnSpc>
                <a:spcPct val="150000"/>
              </a:lnSpc>
              <a:buFont typeface="+mj-lt"/>
              <a:buAutoNum type="arabicPeriod"/>
              <a:defRPr/>
            </a:pPr>
            <a:r>
              <a:rPr lang="zh-CN" altLang="en-US" sz="2400" dirty="0" smtClean="0">
                <a:ea typeface="FangSong" pitchFamily="49" charset="-122"/>
              </a:rPr>
              <a:t>收纳和持有</a:t>
            </a:r>
            <a:r>
              <a:rPr lang="zh-CN" altLang="en-US" sz="2400" dirty="0">
                <a:ea typeface="FangSong" pitchFamily="49" charset="-122"/>
              </a:rPr>
              <a:t>（</a:t>
            </a:r>
            <a:r>
              <a:rPr lang="en-CA" altLang="zh-CN" sz="2400" dirty="0" smtClean="0">
                <a:solidFill>
                  <a:srgbClr val="0070C0"/>
                </a:solidFill>
                <a:ea typeface="FangSong" pitchFamily="49" charset="-122"/>
              </a:rPr>
              <a:t>ownership</a:t>
            </a:r>
            <a:r>
              <a:rPr lang="zh-CN" altLang="en-US" sz="2400" dirty="0" smtClean="0">
                <a:solidFill>
                  <a:srgbClr val="0070C0"/>
                </a:solidFill>
                <a:ea typeface="FangSong" pitchFamily="49" charset="-122"/>
              </a:rPr>
              <a:t>） </a:t>
            </a:r>
            <a:r>
              <a:rPr lang="zh-CN" altLang="en-US" sz="2400" dirty="0" smtClean="0">
                <a:ea typeface="FangSong" pitchFamily="49" charset="-122"/>
              </a:rPr>
              <a:t>可以经过</a:t>
            </a:r>
            <a:r>
              <a:rPr lang="zh-CN" altLang="en-US" sz="2400" dirty="0" smtClean="0">
                <a:solidFill>
                  <a:srgbClr val="0070C0"/>
                </a:solidFill>
                <a:ea typeface="FangSong" pitchFamily="49" charset="-122"/>
              </a:rPr>
              <a:t>不认同（</a:t>
            </a:r>
            <a:r>
              <a:rPr lang="en-US" altLang="zh-CN" sz="2400" dirty="0" smtClean="0">
                <a:solidFill>
                  <a:srgbClr val="0070C0"/>
                </a:solidFill>
                <a:ea typeface="FangSong" pitchFamily="49" charset="-122"/>
              </a:rPr>
              <a:t>dis-identification</a:t>
            </a:r>
            <a:r>
              <a:rPr lang="zh-CN" altLang="en-US" sz="2400" dirty="0" smtClean="0">
                <a:solidFill>
                  <a:srgbClr val="0070C0"/>
                </a:solidFill>
                <a:ea typeface="FangSong" pitchFamily="49" charset="-122"/>
              </a:rPr>
              <a:t>）</a:t>
            </a:r>
            <a:r>
              <a:rPr lang="zh-CN" altLang="en-US" sz="2400" dirty="0" smtClean="0">
                <a:ea typeface="FangSong" pitchFamily="49" charset="-122"/>
              </a:rPr>
              <a:t>过程</a:t>
            </a:r>
            <a:endParaRPr lang="en-US" altLang="zh-CN" sz="2400" dirty="0">
              <a:ea typeface="FangSong" pitchFamily="49" charset="-122"/>
            </a:endParaRPr>
          </a:p>
          <a:p>
            <a:pPr marL="457200" indent="-457200" eaLnBrk="1" hangingPunct="1">
              <a:lnSpc>
                <a:spcPct val="150000"/>
              </a:lnSpc>
              <a:buFont typeface="+mj-lt"/>
              <a:buAutoNum type="arabicPeriod"/>
              <a:defRPr/>
            </a:pPr>
            <a:r>
              <a:rPr lang="zh-CN" altLang="en-US" sz="2400" dirty="0" smtClean="0">
                <a:ea typeface="FangSong" pitchFamily="49" charset="-122"/>
              </a:rPr>
              <a:t>表达：个人的或者人际的，语言的或非语言的</a:t>
            </a:r>
            <a:endParaRPr lang="en-US" altLang="zh-CN" sz="2400" dirty="0">
              <a:ea typeface="FangSong" pitchFamily="49" charset="-122"/>
            </a:endParaRPr>
          </a:p>
          <a:p>
            <a:pPr marL="457200" indent="-457200" eaLnBrk="1" hangingPunct="1">
              <a:lnSpc>
                <a:spcPct val="150000"/>
              </a:lnSpc>
              <a:buFont typeface="+mj-lt"/>
              <a:buAutoNum type="arabicPeriod"/>
              <a:defRPr/>
            </a:pPr>
            <a:r>
              <a:rPr lang="zh-CN" altLang="en-US" sz="2400" dirty="0" smtClean="0">
                <a:ea typeface="FangSong" pitchFamily="49" charset="-122"/>
              </a:rPr>
              <a:t>重获平衡：排放、联通、宣泄或发泄</a:t>
            </a:r>
            <a:endParaRPr lang="en-US" altLang="zh-CN" sz="2400" dirty="0">
              <a:ea typeface="FangSong" pitchFamily="49" charset="-122"/>
            </a:endParaRPr>
          </a:p>
          <a:p>
            <a:pPr marL="457200" indent="-457200" eaLnBrk="1" hangingPunct="1">
              <a:lnSpc>
                <a:spcPct val="150000"/>
              </a:lnSpc>
              <a:buFont typeface="+mj-lt"/>
              <a:buAutoNum type="arabicPeriod"/>
              <a:defRPr/>
            </a:pPr>
            <a:r>
              <a:rPr lang="zh-CN" altLang="en-US" sz="2400" dirty="0" smtClean="0">
                <a:ea typeface="FangSong" pitchFamily="49" charset="-122"/>
              </a:rPr>
              <a:t>自我接受、掌控与自我效能</a:t>
            </a:r>
            <a:endParaRPr lang="en-US" altLang="zh-CN" sz="2400" dirty="0">
              <a:ea typeface="FangSong" pitchFamily="49" charset="-122"/>
            </a:endParaRPr>
          </a:p>
          <a:p>
            <a:pPr marL="2628900" lvl="5" indent="-457200">
              <a:lnSpc>
                <a:spcPct val="150000"/>
              </a:lnSpc>
              <a:buFont typeface="+mj-lt"/>
              <a:buAutoNum type="arabicPeriod" startAt="8"/>
              <a:defRPr/>
            </a:pPr>
            <a:r>
              <a:rPr lang="zh-CN" altLang="en-US" sz="2400" dirty="0" smtClean="0">
                <a:ea typeface="FangSong" pitchFamily="49" charset="-122"/>
              </a:rPr>
              <a:t>解决、转化、重构（冲突、矛盾、创伤）经常会涉及认知处理过程</a:t>
            </a:r>
            <a:endParaRPr lang="en-US" altLang="zh-CN" sz="2400" dirty="0">
              <a:ea typeface="FangSong" pitchFamily="49" charset="-122"/>
            </a:endParaRPr>
          </a:p>
        </p:txBody>
      </p:sp>
      <p:sp>
        <p:nvSpPr>
          <p:cNvPr id="86018" name="AutoShape 2"/>
          <p:cNvSpPr>
            <a:spLocks noGrp="1" noChangeArrowheads="1"/>
          </p:cNvSpPr>
          <p:nvPr>
            <p:ph type="title" idx="4294967295"/>
          </p:nvPr>
        </p:nvSpPr>
        <p:spPr>
          <a:xfrm>
            <a:off x="914400" y="381000"/>
            <a:ext cx="9085263" cy="685800"/>
          </a:xfrm>
        </p:spPr>
        <p:txBody>
          <a:bodyPr/>
          <a:lstStyle/>
          <a:p>
            <a:pPr eaLnBrk="1" hangingPunct="1"/>
            <a:r>
              <a:rPr lang="zh-CN" altLang="en-US" sz="3200" smtClean="0"/>
              <a:t>情绪转变  </a:t>
            </a:r>
            <a:r>
              <a:rPr lang="en-CA" altLang="zh-CN" sz="2400" smtClean="0"/>
              <a:t>Emotional Change </a:t>
            </a:r>
            <a:endParaRPr lang="zh-CN" altLang="zh-CN" sz="320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fade">
                                      <p:cBhvr>
                                        <p:cTn id="7" dur="500"/>
                                        <p:tgtEl>
                                          <p:spTgt spid="51203">
                                            <p:txEl>
                                              <p:pRg st="0" end="0"/>
                                            </p:txEl>
                                          </p:spTgt>
                                        </p:tgtEl>
                                      </p:cBhvr>
                                    </p:animEffect>
                                    <p:anim calcmode="lin" valueType="num">
                                      <p:cBhvr>
                                        <p:cTn id="8"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120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1203">
                                            <p:txEl>
                                              <p:pRg st="1" end="1"/>
                                            </p:txEl>
                                          </p:spTgt>
                                        </p:tgtEl>
                                        <p:attrNameLst>
                                          <p:attrName>style.visibility</p:attrName>
                                        </p:attrNameLst>
                                      </p:cBhvr>
                                      <p:to>
                                        <p:strVal val="visible"/>
                                      </p:to>
                                    </p:set>
                                    <p:animEffect transition="in" filter="fade">
                                      <p:cBhvr>
                                        <p:cTn id="14" dur="500"/>
                                        <p:tgtEl>
                                          <p:spTgt spid="51203">
                                            <p:txEl>
                                              <p:pRg st="1" end="1"/>
                                            </p:txEl>
                                          </p:spTgt>
                                        </p:tgtEl>
                                      </p:cBhvr>
                                    </p:animEffect>
                                    <p:anim calcmode="lin" valueType="num">
                                      <p:cBhvr>
                                        <p:cTn id="15"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5120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1203">
                                            <p:txEl>
                                              <p:pRg st="2" end="2"/>
                                            </p:txEl>
                                          </p:spTgt>
                                        </p:tgtEl>
                                        <p:attrNameLst>
                                          <p:attrName>style.visibility</p:attrName>
                                        </p:attrNameLst>
                                      </p:cBhvr>
                                      <p:to>
                                        <p:strVal val="visible"/>
                                      </p:to>
                                    </p:set>
                                    <p:animEffect transition="in" filter="fade">
                                      <p:cBhvr>
                                        <p:cTn id="21" dur="500"/>
                                        <p:tgtEl>
                                          <p:spTgt spid="51203">
                                            <p:txEl>
                                              <p:pRg st="2" end="2"/>
                                            </p:txEl>
                                          </p:spTgt>
                                        </p:tgtEl>
                                      </p:cBhvr>
                                    </p:animEffect>
                                    <p:anim calcmode="lin" valueType="num">
                                      <p:cBhvr>
                                        <p:cTn id="22"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120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51203">
                                            <p:txEl>
                                              <p:pRg st="3" end="3"/>
                                            </p:txEl>
                                          </p:spTgt>
                                        </p:tgtEl>
                                        <p:attrNameLst>
                                          <p:attrName>style.visibility</p:attrName>
                                        </p:attrNameLst>
                                      </p:cBhvr>
                                      <p:to>
                                        <p:strVal val="visible"/>
                                      </p:to>
                                    </p:set>
                                    <p:animEffect transition="in" filter="fade">
                                      <p:cBhvr>
                                        <p:cTn id="28" dur="500"/>
                                        <p:tgtEl>
                                          <p:spTgt spid="51203">
                                            <p:txEl>
                                              <p:pRg st="3" end="3"/>
                                            </p:txEl>
                                          </p:spTgt>
                                        </p:tgtEl>
                                      </p:cBhvr>
                                    </p:animEffect>
                                    <p:anim calcmode="lin" valueType="num">
                                      <p:cBhvr>
                                        <p:cTn id="29" dur="5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51203">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51203">
                                            <p:txEl>
                                              <p:pRg st="4" end="4"/>
                                            </p:txEl>
                                          </p:spTgt>
                                        </p:tgtEl>
                                        <p:attrNameLst>
                                          <p:attrName>style.visibility</p:attrName>
                                        </p:attrNameLst>
                                      </p:cBhvr>
                                      <p:to>
                                        <p:strVal val="visible"/>
                                      </p:to>
                                    </p:set>
                                    <p:animEffect transition="in" filter="fade">
                                      <p:cBhvr>
                                        <p:cTn id="35" dur="500"/>
                                        <p:tgtEl>
                                          <p:spTgt spid="51203">
                                            <p:txEl>
                                              <p:pRg st="4" end="4"/>
                                            </p:txEl>
                                          </p:spTgt>
                                        </p:tgtEl>
                                      </p:cBhvr>
                                    </p:animEffect>
                                    <p:anim calcmode="lin" valueType="num">
                                      <p:cBhvr>
                                        <p:cTn id="36" dur="500" fill="hold"/>
                                        <p:tgtEl>
                                          <p:spTgt spid="5120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51203">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51203">
                                            <p:txEl>
                                              <p:pRg st="5" end="5"/>
                                            </p:txEl>
                                          </p:spTgt>
                                        </p:tgtEl>
                                        <p:attrNameLst>
                                          <p:attrName>style.visibility</p:attrName>
                                        </p:attrNameLst>
                                      </p:cBhvr>
                                      <p:to>
                                        <p:strVal val="visible"/>
                                      </p:to>
                                    </p:set>
                                    <p:animEffect transition="in" filter="fade">
                                      <p:cBhvr>
                                        <p:cTn id="42" dur="500"/>
                                        <p:tgtEl>
                                          <p:spTgt spid="51203">
                                            <p:txEl>
                                              <p:pRg st="5" end="5"/>
                                            </p:txEl>
                                          </p:spTgt>
                                        </p:tgtEl>
                                      </p:cBhvr>
                                    </p:animEffect>
                                    <p:anim calcmode="lin" valueType="num">
                                      <p:cBhvr>
                                        <p:cTn id="43" dur="500" fill="hold"/>
                                        <p:tgtEl>
                                          <p:spTgt spid="51203">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51203">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51203">
                                            <p:txEl>
                                              <p:pRg st="6" end="6"/>
                                            </p:txEl>
                                          </p:spTgt>
                                        </p:tgtEl>
                                        <p:attrNameLst>
                                          <p:attrName>style.visibility</p:attrName>
                                        </p:attrNameLst>
                                      </p:cBhvr>
                                      <p:to>
                                        <p:strVal val="visible"/>
                                      </p:to>
                                    </p:set>
                                    <p:animEffect transition="in" filter="fade">
                                      <p:cBhvr>
                                        <p:cTn id="49" dur="500"/>
                                        <p:tgtEl>
                                          <p:spTgt spid="51203">
                                            <p:txEl>
                                              <p:pRg st="6" end="6"/>
                                            </p:txEl>
                                          </p:spTgt>
                                        </p:tgtEl>
                                      </p:cBhvr>
                                    </p:animEffect>
                                    <p:anim calcmode="lin" valueType="num">
                                      <p:cBhvr>
                                        <p:cTn id="50" dur="500" fill="hold"/>
                                        <p:tgtEl>
                                          <p:spTgt spid="51203">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51203">
                                            <p:txEl>
                                              <p:pRg st="6" end="6"/>
                                            </p:txEl>
                                          </p:spTgt>
                                        </p:tgtEl>
                                        <p:attrNameLst>
                                          <p:attrName>ppt_y</p:attrName>
                                        </p:attrNameLst>
                                      </p:cBhvr>
                                      <p:tavLst>
                                        <p:tav tm="0">
                                          <p:val>
                                            <p:strVal val="#ppt_y+.05"/>
                                          </p:val>
                                        </p:tav>
                                        <p:tav tm="100000">
                                          <p:val>
                                            <p:strVal val="#ppt_y"/>
                                          </p:val>
                                        </p:tav>
                                      </p:tavLst>
                                    </p:anim>
                                  </p:childTnLst>
                                </p:cTn>
                              </p:par>
                              <p:par>
                                <p:cTn id="52" presetID="44" presetClass="entr" presetSubtype="0" fill="hold" grpId="0" nodeType="withEffect">
                                  <p:stCondLst>
                                    <p:cond delay="0"/>
                                  </p:stCondLst>
                                  <p:childTnLst>
                                    <p:set>
                                      <p:cBhvr>
                                        <p:cTn id="53" dur="1" fill="hold">
                                          <p:stCondLst>
                                            <p:cond delay="0"/>
                                          </p:stCondLst>
                                        </p:cTn>
                                        <p:tgtEl>
                                          <p:spTgt spid="51203">
                                            <p:txEl>
                                              <p:pRg st="7" end="7"/>
                                            </p:txEl>
                                          </p:spTgt>
                                        </p:tgtEl>
                                        <p:attrNameLst>
                                          <p:attrName>style.visibility</p:attrName>
                                        </p:attrNameLst>
                                      </p:cBhvr>
                                      <p:to>
                                        <p:strVal val="visible"/>
                                      </p:to>
                                    </p:set>
                                    <p:animEffect transition="in" filter="fade">
                                      <p:cBhvr>
                                        <p:cTn id="54" dur="500"/>
                                        <p:tgtEl>
                                          <p:spTgt spid="51203">
                                            <p:txEl>
                                              <p:pRg st="7" end="7"/>
                                            </p:txEl>
                                          </p:spTgt>
                                        </p:tgtEl>
                                      </p:cBhvr>
                                    </p:animEffect>
                                    <p:anim calcmode="lin" valueType="num">
                                      <p:cBhvr>
                                        <p:cTn id="55" dur="500" fill="hold"/>
                                        <p:tgtEl>
                                          <p:spTgt spid="51203">
                                            <p:txEl>
                                              <p:pRg st="7" end="7"/>
                                            </p:txEl>
                                          </p:spTgt>
                                        </p:tgtEl>
                                        <p:attrNameLst>
                                          <p:attrName>ppt_x</p:attrName>
                                        </p:attrNameLst>
                                      </p:cBhvr>
                                      <p:tavLst>
                                        <p:tav tm="0">
                                          <p:val>
                                            <p:strVal val="#ppt_x"/>
                                          </p:val>
                                        </p:tav>
                                        <p:tav tm="100000">
                                          <p:val>
                                            <p:strVal val="#ppt_x"/>
                                          </p:val>
                                        </p:tav>
                                      </p:tavLst>
                                    </p:anim>
                                    <p:anim calcmode="lin" valueType="num">
                                      <p:cBhvr>
                                        <p:cTn id="56" dur="500" fill="hold"/>
                                        <p:tgtEl>
                                          <p:spTgt spid="51203">
                                            <p:txEl>
                                              <p:pRg st="7" end="7"/>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2"/>
          <p:cNvSpPr>
            <a:spLocks noGrp="1"/>
          </p:cNvSpPr>
          <p:nvPr>
            <p:ph type="title" idx="4294967295"/>
          </p:nvPr>
        </p:nvSpPr>
        <p:spPr>
          <a:xfrm>
            <a:off x="914400" y="457200"/>
            <a:ext cx="9752013" cy="762000"/>
          </a:xfrm>
        </p:spPr>
        <p:txBody>
          <a:bodyPr/>
          <a:lstStyle/>
          <a:p>
            <a:pPr eaLnBrk="1" hangingPunct="1"/>
            <a:r>
              <a:rPr lang="zh-CN" altLang="en-US" sz="3600" b="1" smtClean="0"/>
              <a:t>情绪转变</a:t>
            </a:r>
            <a:endParaRPr lang="en-US" altLang="zh-CN" sz="3600" b="1" smtClean="0"/>
          </a:p>
        </p:txBody>
      </p:sp>
      <p:pic>
        <p:nvPicPr>
          <p:cNvPr id="88066" name="Picture 2"/>
          <p:cNvPicPr>
            <a:picLocks noChangeAspect="1"/>
          </p:cNvPicPr>
          <p:nvPr/>
        </p:nvPicPr>
        <p:blipFill>
          <a:blip r:embed="rId2"/>
          <a:srcRect/>
          <a:stretch>
            <a:fillRect/>
          </a:stretch>
        </p:blipFill>
        <p:spPr bwMode="auto">
          <a:xfrm>
            <a:off x="1293813" y="1447800"/>
            <a:ext cx="9525000" cy="37639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1217613" y="1676400"/>
            <a:ext cx="9525000" cy="4524375"/>
          </a:xfrm>
          <a:prstGeom prst="rect">
            <a:avLst/>
          </a:prstGeom>
          <a:noFill/>
          <a:ln w="9525">
            <a:noFill/>
            <a:miter lim="800000"/>
            <a:headEnd/>
            <a:tailEnd/>
          </a:ln>
          <a:effectLst/>
        </p:spPr>
        <p:txBody>
          <a:bodyPr>
            <a:spAutoFit/>
          </a:bodyPr>
          <a:lstStyle/>
          <a:p>
            <a:pPr marL="342900" indent="-342900">
              <a:buFont typeface="Arial" pitchFamily="34" charset="0"/>
              <a:buChar char="•"/>
              <a:defRPr/>
            </a:pPr>
            <a:r>
              <a:rPr lang="en-CA" altLang="zh-CN" sz="2400" dirty="0">
                <a:latin typeface="FangSong" pitchFamily="49" charset="-122"/>
                <a:ea typeface="FangSong" pitchFamily="49" charset="-122"/>
              </a:rPr>
              <a:t> </a:t>
            </a:r>
            <a:r>
              <a:rPr lang="zh-CN" altLang="en-US" sz="2400" dirty="0">
                <a:latin typeface="FangSong" pitchFamily="49" charset="-122"/>
                <a:ea typeface="FangSong" pitchFamily="49" charset="-122"/>
              </a:rPr>
              <a:t>这些过程并不一定按照线性的顺序一步步发生</a:t>
            </a:r>
            <a:endParaRPr lang="en-CA" altLang="zh-CN" sz="2400" dirty="0">
              <a:latin typeface="FangSong" pitchFamily="49" charset="-122"/>
              <a:ea typeface="FangSong" pitchFamily="49" charset="-122"/>
            </a:endParaRPr>
          </a:p>
          <a:p>
            <a:pPr marL="342900" indent="-342900">
              <a:buFont typeface="Arial" pitchFamily="34" charset="0"/>
              <a:buChar char="•"/>
              <a:defRPr/>
            </a:pPr>
            <a:r>
              <a:rPr lang="zh-CN" altLang="en-US" sz="2400" dirty="0">
                <a:latin typeface="FangSong" pitchFamily="49" charset="-122"/>
                <a:ea typeface="FangSong" pitchFamily="49" charset="-122"/>
              </a:rPr>
              <a:t>觉知、表述、持有</a:t>
            </a:r>
            <a:r>
              <a:rPr lang="zh-CN" altLang="en-US" sz="2400" dirty="0">
                <a:solidFill>
                  <a:schemeClr val="accent4">
                    <a:lumMod val="95000"/>
                    <a:lumOff val="5000"/>
                  </a:schemeClr>
                </a:solidFill>
                <a:latin typeface="FangSong" pitchFamily="49" charset="-122"/>
                <a:ea typeface="FangSong" pitchFamily="49" charset="-122"/>
              </a:rPr>
              <a:t>，</a:t>
            </a:r>
            <a:r>
              <a:rPr lang="zh-CN" altLang="en-US" sz="2400" dirty="0">
                <a:latin typeface="FangSong" pitchFamily="49" charset="-122"/>
                <a:ea typeface="FangSong" pitchFamily="49" charset="-122"/>
              </a:rPr>
              <a:t>以及表达，全都互为影响</a:t>
            </a:r>
            <a:endParaRPr lang="en-CA" altLang="zh-CN" sz="2400" dirty="0">
              <a:latin typeface="FangSong" pitchFamily="49" charset="-122"/>
              <a:ea typeface="FangSong" pitchFamily="49" charset="-122"/>
            </a:endParaRPr>
          </a:p>
          <a:p>
            <a:pPr marL="342900" indent="-342900">
              <a:buFont typeface="Arial" pitchFamily="34" charset="0"/>
              <a:buChar char="•"/>
              <a:defRPr/>
            </a:pPr>
            <a:r>
              <a:rPr lang="zh-CN" altLang="en-US" sz="2400" dirty="0">
                <a:latin typeface="FangSong" pitchFamily="49" charset="-122"/>
                <a:ea typeface="FangSong" pitchFamily="49" charset="-122"/>
              </a:rPr>
              <a:t>一项情感问题的“解决”可以让我们准备好迎接下一个相关的问题。</a:t>
            </a:r>
            <a:endParaRPr lang="en-US" altLang="zh-CN" sz="2400" dirty="0">
              <a:latin typeface="FangSong" pitchFamily="49" charset="-122"/>
              <a:ea typeface="FangSong" pitchFamily="49" charset="-122"/>
            </a:endParaRPr>
          </a:p>
          <a:p>
            <a:pPr>
              <a:defRPr/>
            </a:pPr>
            <a:endParaRPr lang="en-US" altLang="zh-CN" sz="2400" dirty="0">
              <a:latin typeface="FangSong" pitchFamily="49" charset="-122"/>
              <a:ea typeface="FangSong" pitchFamily="49" charset="-122"/>
            </a:endParaRPr>
          </a:p>
          <a:p>
            <a:pPr>
              <a:defRPr/>
            </a:pPr>
            <a:endParaRPr lang="en-US" altLang="zh-CN" sz="2400" dirty="0">
              <a:latin typeface="FangSong" pitchFamily="49" charset="-122"/>
              <a:ea typeface="FangSong" pitchFamily="49" charset="-122"/>
            </a:endParaRPr>
          </a:p>
          <a:p>
            <a:pPr>
              <a:defRPr/>
            </a:pPr>
            <a:r>
              <a:rPr lang="zh-CN" altLang="en-US" sz="2400" dirty="0">
                <a:latin typeface="FangSong" pitchFamily="49" charset="-122"/>
                <a:ea typeface="FangSong" pitchFamily="49" charset="-122"/>
              </a:rPr>
              <a:t>本案</a:t>
            </a:r>
            <a:r>
              <a:rPr lang="zh-CN" altLang="en-US" sz="2400" dirty="0">
                <a:latin typeface="FangSong" pitchFamily="49" charset="-122"/>
                <a:ea typeface="FangSong" pitchFamily="49" charset="-122"/>
              </a:rPr>
              <a:t>例中处理过的情绪</a:t>
            </a:r>
            <a:endParaRPr lang="en-US" altLang="zh-CN" sz="2400" dirty="0">
              <a:latin typeface="FangSong" pitchFamily="49" charset="-122"/>
              <a:ea typeface="FangSong" pitchFamily="49" charset="-122"/>
            </a:endParaRPr>
          </a:p>
          <a:p>
            <a:pPr>
              <a:defRPr/>
            </a:pPr>
            <a:endParaRPr lang="en-US" altLang="zh-CN" sz="2400" dirty="0">
              <a:latin typeface="FangSong" pitchFamily="49" charset="-122"/>
              <a:ea typeface="FangSong" pitchFamily="49" charset="-122"/>
            </a:endParaRPr>
          </a:p>
          <a:p>
            <a:pPr>
              <a:defRPr/>
            </a:pPr>
            <a:r>
              <a:rPr lang="zh-CN" altLang="en-US" sz="2400" dirty="0">
                <a:solidFill>
                  <a:srgbClr val="0070C0"/>
                </a:solidFill>
                <a:latin typeface="FangSong" pitchFamily="49" charset="-122"/>
                <a:ea typeface="FangSong" pitchFamily="49" charset="-122"/>
              </a:rPr>
              <a:t>压力</a:t>
            </a:r>
            <a:r>
              <a:rPr lang="en-US" altLang="zh-CN" sz="2400" dirty="0">
                <a:solidFill>
                  <a:srgbClr val="0070C0"/>
                </a:solidFill>
                <a:latin typeface="FangSong" pitchFamily="49" charset="-122"/>
                <a:ea typeface="FangSong" pitchFamily="49" charset="-122"/>
              </a:rPr>
              <a:t>·</a:t>
            </a:r>
            <a:r>
              <a:rPr lang="zh-CN" altLang="en-US" sz="2400" dirty="0">
                <a:solidFill>
                  <a:srgbClr val="0070C0"/>
                </a:solidFill>
                <a:latin typeface="FangSong" pitchFamily="49" charset="-122"/>
                <a:ea typeface="FangSong" pitchFamily="49" charset="-122"/>
              </a:rPr>
              <a:t>孤立</a:t>
            </a:r>
            <a:r>
              <a:rPr lang="en-US" altLang="zh-CN" sz="2400" dirty="0">
                <a:solidFill>
                  <a:srgbClr val="0070C0"/>
                </a:solidFill>
                <a:latin typeface="FangSong" pitchFamily="49" charset="-122"/>
                <a:ea typeface="FangSong" pitchFamily="49" charset="-122"/>
              </a:rPr>
              <a:t>·</a:t>
            </a:r>
            <a:r>
              <a:rPr lang="zh-CN" altLang="en-US" sz="2400" dirty="0">
                <a:solidFill>
                  <a:srgbClr val="0070C0"/>
                </a:solidFill>
                <a:latin typeface="FangSong" pitchFamily="49" charset="-122"/>
                <a:ea typeface="FangSong" pitchFamily="49" charset="-122"/>
              </a:rPr>
              <a:t>无助</a:t>
            </a:r>
            <a:r>
              <a:rPr lang="en-US" altLang="zh-CN" sz="2400" dirty="0">
                <a:solidFill>
                  <a:srgbClr val="0070C0"/>
                </a:solidFill>
                <a:latin typeface="FangSong" pitchFamily="49" charset="-122"/>
                <a:ea typeface="FangSong" pitchFamily="49" charset="-122"/>
              </a:rPr>
              <a:t>·</a:t>
            </a:r>
            <a:r>
              <a:rPr lang="zh-CN" altLang="en-US" sz="2400" dirty="0">
                <a:solidFill>
                  <a:srgbClr val="0070C0"/>
                </a:solidFill>
                <a:latin typeface="FangSong" pitchFamily="49" charset="-122"/>
                <a:ea typeface="FangSong" pitchFamily="49" charset="-122"/>
              </a:rPr>
              <a:t>怨恨</a:t>
            </a:r>
            <a:r>
              <a:rPr lang="en-US" altLang="zh-CN" sz="2400" dirty="0">
                <a:solidFill>
                  <a:srgbClr val="0070C0"/>
                </a:solidFill>
                <a:latin typeface="FangSong" pitchFamily="49" charset="-122"/>
                <a:ea typeface="FangSong" pitchFamily="49" charset="-122"/>
              </a:rPr>
              <a:t>·</a:t>
            </a:r>
            <a:r>
              <a:rPr lang="zh-CN" altLang="en-US" sz="2400" dirty="0">
                <a:solidFill>
                  <a:srgbClr val="0070C0"/>
                </a:solidFill>
                <a:latin typeface="FangSong" pitchFamily="49" charset="-122"/>
                <a:ea typeface="FangSong" pitchFamily="49" charset="-122"/>
              </a:rPr>
              <a:t>孤独</a:t>
            </a:r>
            <a:r>
              <a:rPr lang="en-US" altLang="zh-CN" sz="2400" dirty="0">
                <a:solidFill>
                  <a:srgbClr val="0070C0"/>
                </a:solidFill>
                <a:latin typeface="FangSong" pitchFamily="49" charset="-122"/>
                <a:ea typeface="FangSong" pitchFamily="49" charset="-122"/>
              </a:rPr>
              <a:t>·</a:t>
            </a:r>
            <a:r>
              <a:rPr lang="zh-CN" altLang="en-US" sz="2400" dirty="0">
                <a:solidFill>
                  <a:srgbClr val="0070C0"/>
                </a:solidFill>
                <a:latin typeface="FangSong" pitchFamily="49" charset="-122"/>
                <a:ea typeface="FangSong" pitchFamily="49" charset="-122"/>
              </a:rPr>
              <a:t>愤怒</a:t>
            </a:r>
            <a:r>
              <a:rPr lang="en-US" altLang="zh-CN" sz="2400" dirty="0">
                <a:solidFill>
                  <a:srgbClr val="0070C0"/>
                </a:solidFill>
                <a:latin typeface="FangSong" pitchFamily="49" charset="-122"/>
                <a:ea typeface="FangSong" pitchFamily="49" charset="-122"/>
              </a:rPr>
              <a:t>·</a:t>
            </a:r>
            <a:r>
              <a:rPr lang="zh-CN" altLang="en-US" sz="2400" dirty="0">
                <a:solidFill>
                  <a:srgbClr val="0070C0"/>
                </a:solidFill>
                <a:latin typeface="FangSong" pitchFamily="49" charset="-122"/>
                <a:ea typeface="FangSong" pitchFamily="49" charset="-122"/>
              </a:rPr>
              <a:t>彷徨</a:t>
            </a:r>
            <a:r>
              <a:rPr lang="en-US" altLang="zh-CN" sz="2400" dirty="0">
                <a:solidFill>
                  <a:srgbClr val="0070C0"/>
                </a:solidFill>
                <a:latin typeface="FangSong" pitchFamily="49" charset="-122"/>
                <a:ea typeface="FangSong" pitchFamily="49" charset="-122"/>
              </a:rPr>
              <a:t>·</a:t>
            </a:r>
            <a:r>
              <a:rPr lang="zh-CN" altLang="en-US" sz="2400" dirty="0">
                <a:solidFill>
                  <a:srgbClr val="0070C0"/>
                </a:solidFill>
                <a:latin typeface="FangSong" pitchFamily="49" charset="-122"/>
                <a:ea typeface="FangSong" pitchFamily="49" charset="-122"/>
              </a:rPr>
              <a:t>被拒</a:t>
            </a:r>
            <a:r>
              <a:rPr lang="zh-CN" altLang="en-US" sz="2400" dirty="0">
                <a:solidFill>
                  <a:srgbClr val="0070C0"/>
                </a:solidFill>
                <a:latin typeface="FangSong" pitchFamily="49" charset="-122"/>
                <a:ea typeface="FangSong" pitchFamily="49" charset="-122"/>
              </a:rPr>
              <a:t>绝</a:t>
            </a:r>
            <a:r>
              <a:rPr lang="en-US" altLang="zh-CN" sz="2400" dirty="0">
                <a:solidFill>
                  <a:srgbClr val="0070C0"/>
                </a:solidFill>
                <a:latin typeface="FangSong" pitchFamily="49" charset="-122"/>
                <a:ea typeface="FangSong" pitchFamily="49" charset="-122"/>
              </a:rPr>
              <a:t>·</a:t>
            </a:r>
            <a:r>
              <a:rPr lang="zh-CN" altLang="en-US" sz="2400" dirty="0">
                <a:solidFill>
                  <a:srgbClr val="0070C0"/>
                </a:solidFill>
                <a:latin typeface="FangSong" pitchFamily="49" charset="-122"/>
                <a:ea typeface="FangSong" pitchFamily="49" charset="-122"/>
              </a:rPr>
              <a:t>失</a:t>
            </a:r>
            <a:r>
              <a:rPr lang="zh-CN" altLang="en-US" sz="2400" dirty="0">
                <a:solidFill>
                  <a:srgbClr val="0070C0"/>
                </a:solidFill>
                <a:latin typeface="FangSong" pitchFamily="49" charset="-122"/>
                <a:ea typeface="FangSong" pitchFamily="49" charset="-122"/>
              </a:rPr>
              <a:t>望</a:t>
            </a:r>
            <a:endParaRPr lang="en-CA" sz="2400" dirty="0">
              <a:solidFill>
                <a:srgbClr val="0070C0"/>
              </a:solidFill>
              <a:latin typeface="FangSong" pitchFamily="49" charset="-122"/>
              <a:ea typeface="FangSong" pitchFamily="49" charset="-122"/>
            </a:endParaRPr>
          </a:p>
          <a:p>
            <a:pPr>
              <a:defRPr/>
            </a:pPr>
            <a:endParaRPr lang="en-US" altLang="zh-CN" sz="2400" dirty="0">
              <a:ea typeface="宋体" charset="-122"/>
            </a:endParaRPr>
          </a:p>
          <a:p>
            <a:pPr marL="342900" indent="-342900">
              <a:buFont typeface="Arial" pitchFamily="34" charset="0"/>
              <a:buChar char="•"/>
              <a:defRPr/>
            </a:pPr>
            <a:endParaRPr lang="en-US" altLang="zh-CN" sz="2400" dirty="0">
              <a:ea typeface="宋体" charset="-122"/>
            </a:endParaRPr>
          </a:p>
          <a:p>
            <a:pPr marL="342900" indent="-342900">
              <a:buFont typeface="Arial" pitchFamily="34" charset="0"/>
              <a:buChar char="•"/>
              <a:defRPr/>
            </a:pPr>
            <a:endParaRPr lang="en-US" altLang="zh-CN" sz="2400" dirty="0">
              <a:ea typeface="宋体" charset="-122"/>
            </a:endParaRPr>
          </a:p>
          <a:p>
            <a:pPr marL="342900" indent="-342900">
              <a:buFont typeface="Arial" pitchFamily="34" charset="0"/>
              <a:buChar char="•"/>
              <a:defRPr/>
            </a:pPr>
            <a:endParaRPr lang="zh-CN" altLang="en-US" sz="2400" dirty="0">
              <a:ea typeface="宋体" charset="-122"/>
            </a:endParaRPr>
          </a:p>
        </p:txBody>
      </p:sp>
      <p:sp>
        <p:nvSpPr>
          <p:cNvPr id="3" name="Title 12"/>
          <p:cNvSpPr txBox="1">
            <a:spLocks/>
          </p:cNvSpPr>
          <p:nvPr/>
        </p:nvSpPr>
        <p:spPr bwMode="auto">
          <a:xfrm>
            <a:off x="914400" y="457200"/>
            <a:ext cx="9158288" cy="762000"/>
          </a:xfrm>
          <a:prstGeom prst="rect">
            <a:avLst/>
          </a:prstGeom>
          <a:noFill/>
          <a:ln w="9525">
            <a:noFill/>
            <a:miter lim="800000"/>
            <a:headEnd/>
            <a:tailEnd/>
          </a:ln>
        </p:spPr>
        <p:txBody>
          <a:bodyPr anchor="b"/>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omic Sans MS" pitchFamily="66" charset="0"/>
                <a:ea typeface="宋体" charset="-122"/>
              </a:defRPr>
            </a:lvl2pPr>
            <a:lvl3pPr algn="ctr" rtl="0" fontAlgn="base">
              <a:spcBef>
                <a:spcPct val="0"/>
              </a:spcBef>
              <a:spcAft>
                <a:spcPct val="0"/>
              </a:spcAft>
              <a:defRPr sz="4400">
                <a:solidFill>
                  <a:schemeClr val="tx1"/>
                </a:solidFill>
                <a:latin typeface="Comic Sans MS" pitchFamily="66" charset="0"/>
                <a:ea typeface="宋体" charset="-122"/>
              </a:defRPr>
            </a:lvl3pPr>
            <a:lvl4pPr algn="ctr" rtl="0" fontAlgn="base">
              <a:spcBef>
                <a:spcPct val="0"/>
              </a:spcBef>
              <a:spcAft>
                <a:spcPct val="0"/>
              </a:spcAft>
              <a:defRPr sz="4400">
                <a:solidFill>
                  <a:schemeClr val="tx1"/>
                </a:solidFill>
                <a:latin typeface="Comic Sans MS" pitchFamily="66" charset="0"/>
                <a:ea typeface="宋体" charset="-122"/>
              </a:defRPr>
            </a:lvl4pPr>
            <a:lvl5pPr algn="ctr" rtl="0" fontAlgn="base">
              <a:spcBef>
                <a:spcPct val="0"/>
              </a:spcBef>
              <a:spcAft>
                <a:spcPct val="0"/>
              </a:spcAft>
              <a:defRPr sz="4400">
                <a:solidFill>
                  <a:schemeClr val="tx1"/>
                </a:solidFill>
                <a:latin typeface="Comic Sans MS" pitchFamily="66" charset="0"/>
                <a:ea typeface="宋体" charset="-122"/>
              </a:defRPr>
            </a:lvl5pPr>
            <a:lvl6pPr marL="457200" algn="ctr" rtl="0" fontAlgn="base">
              <a:spcBef>
                <a:spcPct val="0"/>
              </a:spcBef>
              <a:spcAft>
                <a:spcPct val="0"/>
              </a:spcAft>
              <a:defRPr sz="4400">
                <a:solidFill>
                  <a:schemeClr val="tx1"/>
                </a:solidFill>
                <a:latin typeface="Comic Sans MS" pitchFamily="66" charset="0"/>
                <a:ea typeface="宋体" charset="-122"/>
              </a:defRPr>
            </a:lvl6pPr>
            <a:lvl7pPr marL="914400" algn="ctr" rtl="0" fontAlgn="base">
              <a:spcBef>
                <a:spcPct val="0"/>
              </a:spcBef>
              <a:spcAft>
                <a:spcPct val="0"/>
              </a:spcAft>
              <a:defRPr sz="4400">
                <a:solidFill>
                  <a:schemeClr val="tx1"/>
                </a:solidFill>
                <a:latin typeface="Comic Sans MS" pitchFamily="66" charset="0"/>
                <a:ea typeface="宋体" charset="-122"/>
              </a:defRPr>
            </a:lvl7pPr>
            <a:lvl8pPr marL="1371600" algn="ctr" rtl="0" fontAlgn="base">
              <a:spcBef>
                <a:spcPct val="0"/>
              </a:spcBef>
              <a:spcAft>
                <a:spcPct val="0"/>
              </a:spcAft>
              <a:defRPr sz="4400">
                <a:solidFill>
                  <a:schemeClr val="tx1"/>
                </a:solidFill>
                <a:latin typeface="Comic Sans MS" pitchFamily="66" charset="0"/>
                <a:ea typeface="宋体" charset="-122"/>
              </a:defRPr>
            </a:lvl8pPr>
            <a:lvl9pPr marL="1828800" algn="ctr" rtl="0" fontAlgn="base">
              <a:spcBef>
                <a:spcPct val="0"/>
              </a:spcBef>
              <a:spcAft>
                <a:spcPct val="0"/>
              </a:spcAft>
              <a:defRPr sz="4400">
                <a:solidFill>
                  <a:schemeClr val="tx1"/>
                </a:solidFill>
                <a:latin typeface="Comic Sans MS" pitchFamily="66" charset="0"/>
                <a:ea typeface="宋体" charset="-122"/>
              </a:defRPr>
            </a:lvl9pPr>
          </a:lstStyle>
          <a:p>
            <a:pPr>
              <a:defRPr/>
            </a:pPr>
            <a:r>
              <a:rPr lang="en-CA" altLang="zh-CN" sz="3600" kern="0" dirty="0" smtClean="0"/>
              <a:t>Emotional Change </a:t>
            </a:r>
            <a:r>
              <a:rPr lang="zh-CN" altLang="en-US" sz="3600" kern="0" dirty="0" smtClean="0"/>
              <a:t>情绪变化</a:t>
            </a:r>
            <a:endParaRPr lang="en-US" altLang="zh-CN" sz="3600" kern="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531">
                                            <p:txEl>
                                              <p:pRg st="5" end="5"/>
                                            </p:txEl>
                                          </p:spTgt>
                                        </p:tgtEl>
                                        <p:attrNameLst>
                                          <p:attrName>style.visibility</p:attrName>
                                        </p:attrNameLst>
                                      </p:cBhvr>
                                      <p:to>
                                        <p:strVal val="visible"/>
                                      </p:to>
                                    </p:set>
                                    <p:animEffect transition="in" filter="fade">
                                      <p:cBhvr>
                                        <p:cTn id="7" dur="1000"/>
                                        <p:tgtEl>
                                          <p:spTgt spid="22531">
                                            <p:txEl>
                                              <p:pRg st="5" end="5"/>
                                            </p:txEl>
                                          </p:spTgt>
                                        </p:tgtEl>
                                      </p:cBhvr>
                                    </p:animEffect>
                                    <p:anim calcmode="lin" valueType="num">
                                      <p:cBhvr>
                                        <p:cTn id="8" dur="10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2253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2531">
                                            <p:txEl>
                                              <p:pRg st="7" end="7"/>
                                            </p:txEl>
                                          </p:spTgt>
                                        </p:tgtEl>
                                        <p:attrNameLst>
                                          <p:attrName>style.visibility</p:attrName>
                                        </p:attrNameLst>
                                      </p:cBhvr>
                                      <p:to>
                                        <p:strVal val="visible"/>
                                      </p:to>
                                    </p:set>
                                    <p:animEffect transition="in" filter="randombar(horizontal)">
                                      <p:cBhvr>
                                        <p:cTn id="14" dur="500"/>
                                        <p:tgtEl>
                                          <p:spTgt spid="225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2"/>
          <p:cNvSpPr>
            <a:spLocks noGrp="1"/>
          </p:cNvSpPr>
          <p:nvPr>
            <p:ph type="title" idx="4294967295"/>
          </p:nvPr>
        </p:nvSpPr>
        <p:spPr>
          <a:xfrm>
            <a:off x="912813" y="304800"/>
            <a:ext cx="9158287" cy="762000"/>
          </a:xfrm>
        </p:spPr>
        <p:txBody>
          <a:bodyPr/>
          <a:lstStyle/>
          <a:p>
            <a:pPr eaLnBrk="1" hangingPunct="1"/>
            <a:r>
              <a:rPr lang="en-CA" altLang="zh-CN" sz="3600" smtClean="0"/>
              <a:t>Motivation </a:t>
            </a:r>
            <a:r>
              <a:rPr lang="zh-CN" altLang="en-US" sz="3600" smtClean="0"/>
              <a:t>动机</a:t>
            </a:r>
            <a:endParaRPr lang="en-US" altLang="zh-CN" sz="3200" smtClean="0"/>
          </a:p>
        </p:txBody>
      </p:sp>
      <p:sp>
        <p:nvSpPr>
          <p:cNvPr id="14" name="Content Placeholder 13"/>
          <p:cNvSpPr>
            <a:spLocks noGrp="1"/>
          </p:cNvSpPr>
          <p:nvPr>
            <p:ph idx="4294967295"/>
          </p:nvPr>
        </p:nvSpPr>
        <p:spPr>
          <a:xfrm>
            <a:off x="914400" y="1143000"/>
            <a:ext cx="10258425" cy="4343400"/>
          </a:xfrm>
        </p:spPr>
        <p:txBody>
          <a:bodyPr>
            <a:normAutofit/>
          </a:bodyPr>
          <a:lstStyle/>
          <a:p>
            <a:pPr marL="0" indent="0" eaLnBrk="1" hangingPunct="1">
              <a:buFontTx/>
              <a:buNone/>
              <a:defRPr/>
            </a:pPr>
            <a:r>
              <a:rPr lang="zh-CN" altLang="en-US" sz="2400" b="1" dirty="0" smtClean="0">
                <a:latin typeface="FangSong" pitchFamily="49" charset="-122"/>
                <a:ea typeface="FangSong" pitchFamily="49" charset="-122"/>
              </a:rPr>
              <a:t>觉知、接纳和</a:t>
            </a:r>
            <a:r>
              <a:rPr lang="zh-CN" altLang="en-US" sz="2400" b="1" dirty="0" smtClean="0">
                <a:solidFill>
                  <a:srgbClr val="0070C0"/>
                </a:solidFill>
                <a:latin typeface="FangSong" pitchFamily="49" charset="-122"/>
                <a:ea typeface="FangSong" pitchFamily="49" charset="-122"/>
              </a:rPr>
              <a:t>在体化（</a:t>
            </a:r>
            <a:r>
              <a:rPr lang="en-CA" altLang="zh-CN" sz="2400" b="1" dirty="0" smtClean="0">
                <a:solidFill>
                  <a:srgbClr val="0070C0"/>
                </a:solidFill>
                <a:latin typeface="FangSong" pitchFamily="49" charset="-122"/>
                <a:ea typeface="FangSong" pitchFamily="49" charset="-122"/>
              </a:rPr>
              <a:t>in-corporation</a:t>
            </a:r>
            <a:r>
              <a:rPr lang="zh-CN" altLang="en-US" sz="2400" b="1" dirty="0" smtClean="0">
                <a:solidFill>
                  <a:srgbClr val="0070C0"/>
                </a:solidFill>
                <a:latin typeface="FangSong" pitchFamily="49" charset="-122"/>
                <a:ea typeface="FangSong" pitchFamily="49" charset="-122"/>
              </a:rPr>
              <a:t>）</a:t>
            </a:r>
            <a:endParaRPr lang="en-CA" altLang="zh-CN" sz="2400" b="1" dirty="0">
              <a:solidFill>
                <a:srgbClr val="0070C0"/>
              </a:solidFill>
              <a:latin typeface="FangSong" pitchFamily="49" charset="-122"/>
              <a:ea typeface="FangSong" pitchFamily="49" charset="-122"/>
            </a:endParaRPr>
          </a:p>
          <a:p>
            <a:pPr eaLnBrk="1" hangingPunct="1">
              <a:defRPr/>
            </a:pPr>
            <a:r>
              <a:rPr lang="zh-CN" altLang="en-US" sz="2400" dirty="0" smtClean="0">
                <a:latin typeface="FangSong" pitchFamily="49" charset="-122"/>
                <a:ea typeface="FangSong" pitchFamily="49" charset="-122"/>
              </a:rPr>
              <a:t>未发现</a:t>
            </a:r>
            <a:r>
              <a:rPr lang="zh-CN" altLang="en-US" sz="2800" b="1" dirty="0" smtClean="0">
                <a:solidFill>
                  <a:srgbClr val="FF0000"/>
                </a:solidFill>
                <a:latin typeface="FangSong" pitchFamily="49" charset="-122"/>
                <a:ea typeface="FangSong" pitchFamily="49" charset="-122"/>
              </a:rPr>
              <a:t>需要</a:t>
            </a:r>
            <a:r>
              <a:rPr lang="zh-CN" altLang="en-US" sz="2400" dirty="0" smtClean="0">
                <a:latin typeface="FangSong" pitchFamily="49" charset="-122"/>
                <a:ea typeface="FangSong" pitchFamily="49" charset="-122"/>
              </a:rPr>
              <a:t>与驱动 （抑制、缺乏觉知、缺乏接触通路）</a:t>
            </a:r>
            <a:endParaRPr lang="en-CA" altLang="zh-CN" sz="2400" dirty="0">
              <a:latin typeface="FangSong" pitchFamily="49" charset="-122"/>
              <a:ea typeface="FangSong" pitchFamily="49" charset="-122"/>
            </a:endParaRPr>
          </a:p>
          <a:p>
            <a:pPr eaLnBrk="1" hangingPunct="1">
              <a:defRPr/>
            </a:pPr>
            <a:r>
              <a:rPr lang="zh-CN" altLang="en-US" sz="2400" dirty="0" smtClean="0">
                <a:latin typeface="FangSong" pitchFamily="49" charset="-122"/>
                <a:ea typeface="FangSong" pitchFamily="49" charset="-122"/>
              </a:rPr>
              <a:t>逐</a:t>
            </a:r>
            <a:r>
              <a:rPr lang="zh-CN" altLang="en-US" sz="2400" dirty="0">
                <a:latin typeface="FangSong" pitchFamily="49" charset="-122"/>
                <a:ea typeface="FangSong" pitchFamily="49" charset="-122"/>
              </a:rPr>
              <a:t>渐</a:t>
            </a:r>
            <a:r>
              <a:rPr lang="zh-CN" altLang="en-US" sz="2400" dirty="0" smtClean="0">
                <a:latin typeface="FangSong" pitchFamily="49" charset="-122"/>
                <a:ea typeface="FangSong" pitchFamily="49" charset="-122"/>
              </a:rPr>
              <a:t>觉知、</a:t>
            </a:r>
            <a:r>
              <a:rPr lang="zh-CN" altLang="en-US" sz="2400" dirty="0" smtClean="0">
                <a:solidFill>
                  <a:srgbClr val="0070C0"/>
                </a:solidFill>
                <a:latin typeface="FangSong" pitchFamily="49" charset="-122"/>
                <a:ea typeface="FangSong" pitchFamily="49" charset="-122"/>
              </a:rPr>
              <a:t>协商</a:t>
            </a:r>
            <a:endParaRPr lang="en-CA" altLang="zh-CN" sz="2400" dirty="0">
              <a:solidFill>
                <a:srgbClr val="0070C0"/>
              </a:solidFill>
              <a:latin typeface="FangSong" pitchFamily="49" charset="-122"/>
              <a:ea typeface="FangSong" pitchFamily="49" charset="-122"/>
            </a:endParaRPr>
          </a:p>
          <a:p>
            <a:pPr eaLnBrk="1" hangingPunct="1">
              <a:defRPr/>
            </a:pPr>
            <a:r>
              <a:rPr lang="zh-CN" altLang="en-US" sz="2400" dirty="0" smtClean="0">
                <a:latin typeface="FangSong" pitchFamily="49" charset="-122"/>
                <a:ea typeface="FangSong" pitchFamily="49" charset="-122"/>
              </a:rPr>
              <a:t>觉知</a:t>
            </a:r>
            <a:endParaRPr lang="en-CA" altLang="zh-CN" sz="2400" dirty="0">
              <a:latin typeface="FangSong" pitchFamily="49" charset="-122"/>
              <a:ea typeface="FangSong" pitchFamily="49" charset="-122"/>
            </a:endParaRPr>
          </a:p>
          <a:p>
            <a:pPr eaLnBrk="1" hangingPunct="1">
              <a:defRPr/>
            </a:pPr>
            <a:r>
              <a:rPr lang="zh-CN" altLang="en-US" sz="2400" dirty="0" smtClean="0">
                <a:latin typeface="FangSong" pitchFamily="49" charset="-122"/>
                <a:ea typeface="FangSong" pitchFamily="49" charset="-122"/>
              </a:rPr>
              <a:t>接纳与</a:t>
            </a:r>
            <a:r>
              <a:rPr lang="zh-CN" altLang="en-US" sz="2400" dirty="0">
                <a:solidFill>
                  <a:srgbClr val="0070C0"/>
                </a:solidFill>
                <a:latin typeface="FangSong" pitchFamily="49" charset="-122"/>
                <a:ea typeface="FangSong" pitchFamily="49" charset="-122"/>
              </a:rPr>
              <a:t>持</a:t>
            </a:r>
            <a:r>
              <a:rPr lang="zh-CN" altLang="en-US" sz="2400" dirty="0" smtClean="0">
                <a:solidFill>
                  <a:srgbClr val="0070C0"/>
                </a:solidFill>
                <a:latin typeface="FangSong" pitchFamily="49" charset="-122"/>
                <a:ea typeface="FangSong" pitchFamily="49" charset="-122"/>
              </a:rPr>
              <a:t>有（</a:t>
            </a:r>
            <a:r>
              <a:rPr lang="en-US" altLang="zh-CN" sz="2400" dirty="0" smtClean="0">
                <a:solidFill>
                  <a:srgbClr val="0070C0"/>
                </a:solidFill>
                <a:latin typeface="FangSong" pitchFamily="49" charset="-122"/>
                <a:ea typeface="FangSong" pitchFamily="49" charset="-122"/>
              </a:rPr>
              <a:t>ownership</a:t>
            </a:r>
            <a:r>
              <a:rPr lang="zh-CN" altLang="en-US" sz="2400" dirty="0" smtClean="0">
                <a:solidFill>
                  <a:srgbClr val="0070C0"/>
                </a:solidFill>
                <a:latin typeface="FangSong" pitchFamily="49" charset="-122"/>
                <a:ea typeface="FangSong" pitchFamily="49" charset="-122"/>
              </a:rPr>
              <a:t>）</a:t>
            </a:r>
            <a:endParaRPr lang="en-US" altLang="zh-CN" sz="2400" dirty="0" smtClean="0">
              <a:solidFill>
                <a:srgbClr val="0070C0"/>
              </a:solidFill>
              <a:latin typeface="FangSong" pitchFamily="49" charset="-122"/>
              <a:ea typeface="FangSong" pitchFamily="49" charset="-122"/>
            </a:endParaRPr>
          </a:p>
          <a:p>
            <a:pPr eaLnBrk="1" hangingPunct="1">
              <a:defRPr/>
            </a:pPr>
            <a:endParaRPr lang="en-CA" altLang="zh-CN" sz="2400" dirty="0" smtClean="0">
              <a:solidFill>
                <a:srgbClr val="0070C0"/>
              </a:solidFill>
              <a:latin typeface="FangSong" pitchFamily="49" charset="-122"/>
              <a:ea typeface="FangSong" pitchFamily="49" charset="-122"/>
            </a:endParaRPr>
          </a:p>
          <a:p>
            <a:pPr marL="0" indent="0" eaLnBrk="1" hangingPunct="1">
              <a:buFontTx/>
              <a:buNone/>
              <a:defRPr/>
            </a:pPr>
            <a:r>
              <a:rPr lang="zh-CN" altLang="en-US" sz="2400" b="1" dirty="0" smtClean="0">
                <a:latin typeface="FangSong" pitchFamily="49" charset="-122"/>
                <a:ea typeface="FangSong" pitchFamily="49" charset="-122"/>
              </a:rPr>
              <a:t>动力</a:t>
            </a:r>
            <a:r>
              <a:rPr lang="en-US" altLang="zh-CN" sz="2400" b="1" dirty="0" smtClean="0">
                <a:latin typeface="FangSong" pitchFamily="49" charset="-122"/>
                <a:ea typeface="FangSong" pitchFamily="49" charset="-122"/>
              </a:rPr>
              <a:t>(</a:t>
            </a:r>
            <a:r>
              <a:rPr lang="en-CA" altLang="zh-CN" sz="2400" b="1" dirty="0" smtClean="0">
                <a:latin typeface="FangSong" pitchFamily="49" charset="-122"/>
                <a:ea typeface="FangSong" pitchFamily="49" charset="-122"/>
              </a:rPr>
              <a:t>Volition) </a:t>
            </a:r>
            <a:endParaRPr lang="en-CA" altLang="zh-CN" sz="2400" b="1" dirty="0">
              <a:latin typeface="FangSong" pitchFamily="49" charset="-122"/>
              <a:ea typeface="FangSong" pitchFamily="49" charset="-122"/>
            </a:endParaRPr>
          </a:p>
          <a:p>
            <a:pPr eaLnBrk="1" hangingPunct="1">
              <a:defRPr/>
            </a:pPr>
            <a:r>
              <a:rPr lang="zh-CN" altLang="en-US" sz="2400" dirty="0" smtClean="0">
                <a:latin typeface="FangSong" pitchFamily="49" charset="-122"/>
                <a:ea typeface="FangSong" pitchFamily="49" charset="-122"/>
              </a:rPr>
              <a:t>过多</a:t>
            </a:r>
            <a:r>
              <a:rPr lang="en-US" altLang="zh-CN" sz="2400" dirty="0" smtClean="0">
                <a:latin typeface="FangSong" pitchFamily="49" charset="-122"/>
                <a:ea typeface="FangSong" pitchFamily="49" charset="-122"/>
              </a:rPr>
              <a:t>/</a:t>
            </a:r>
            <a:r>
              <a:rPr lang="zh-CN" altLang="en-US" sz="2400" dirty="0" smtClean="0">
                <a:latin typeface="FangSong" pitchFamily="49" charset="-122"/>
                <a:ea typeface="FangSong" pitchFamily="49" charset="-122"/>
              </a:rPr>
              <a:t>不足</a:t>
            </a:r>
            <a:r>
              <a:rPr lang="en-US" altLang="zh-CN" sz="2400" dirty="0" smtClean="0">
                <a:latin typeface="FangSong" pitchFamily="49" charset="-122"/>
                <a:ea typeface="FangSong" pitchFamily="49" charset="-122"/>
                <a:sym typeface="Wingdings"/>
              </a:rPr>
              <a:t></a:t>
            </a:r>
            <a:r>
              <a:rPr lang="zh-CN" altLang="en-US" sz="2400" dirty="0" smtClean="0">
                <a:latin typeface="FangSong" pitchFamily="49" charset="-122"/>
                <a:ea typeface="FangSong" pitchFamily="49" charset="-122"/>
              </a:rPr>
              <a:t>适度</a:t>
            </a:r>
            <a:endParaRPr lang="en-CA" altLang="zh-CN" sz="2400" dirty="0" smtClean="0">
              <a:latin typeface="FangSong" pitchFamily="49" charset="-122"/>
              <a:ea typeface="FangSong" pitchFamily="49" charset="-122"/>
            </a:endParaRPr>
          </a:p>
          <a:p>
            <a:pPr marL="400050" lvl="1" indent="0" eaLnBrk="1" hangingPunct="1">
              <a:buFontTx/>
              <a:buNone/>
              <a:defRPr/>
            </a:pPr>
            <a:r>
              <a:rPr lang="zh-CN" altLang="en-US" sz="2000" dirty="0" smtClean="0">
                <a:latin typeface="FangSong" pitchFamily="49" charset="-122"/>
                <a:ea typeface="FangSong" pitchFamily="49" charset="-122"/>
              </a:rPr>
              <a:t>参照案主的</a:t>
            </a:r>
            <a:r>
              <a:rPr lang="en-US" altLang="zh-CN" sz="2000" dirty="0" smtClean="0">
                <a:latin typeface="FangSong" pitchFamily="49" charset="-122"/>
                <a:ea typeface="FangSong" pitchFamily="49" charset="-122"/>
              </a:rPr>
              <a:t>N3C</a:t>
            </a:r>
            <a:r>
              <a:rPr lang="zh-CN" altLang="en-US" sz="2000" dirty="0">
                <a:latin typeface="FangSong" pitchFamily="49" charset="-122"/>
                <a:ea typeface="FangSong" pitchFamily="49" charset="-122"/>
              </a:rPr>
              <a:t>（需要、境况、特征与能力</a:t>
            </a:r>
            <a:r>
              <a:rPr lang="zh-CN" altLang="en-US" sz="2000" dirty="0" smtClean="0">
                <a:latin typeface="FangSong" pitchFamily="49" charset="-122"/>
                <a:ea typeface="FangSong" pitchFamily="49" charset="-122"/>
              </a:rPr>
              <a:t>）</a:t>
            </a:r>
            <a:endParaRPr lang="en-CA" altLang="zh-CN" sz="2400" dirty="0">
              <a:latin typeface="FangSong" pitchFamily="49" charset="-122"/>
              <a:ea typeface="FangSong" pitchFamily="49" charset="-122"/>
            </a:endParaRP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2813" y="914400"/>
            <a:ext cx="9829800" cy="3683000"/>
          </a:xfrm>
          <a:prstGeom prst="rect">
            <a:avLst/>
          </a:prstGeom>
        </p:spPr>
        <p:txBody>
          <a:bodyPr>
            <a:spAutoFit/>
          </a:bodyPr>
          <a:lstStyle/>
          <a:p>
            <a:endParaRPr lang="zh-CN" altLang="en-US" sz="2400"/>
          </a:p>
          <a:p>
            <a:r>
              <a:rPr lang="en-US" altLang="zh-CN" sz="2400">
                <a:latin typeface="Calibri" pitchFamily="34" charset="0"/>
                <a:ea typeface="FangSong"/>
                <a:cs typeface="FangSong"/>
              </a:rPr>
              <a:t>#10:17:54:39</a:t>
            </a:r>
          </a:p>
          <a:p>
            <a:r>
              <a:rPr lang="zh-CN" altLang="en-US" sz="2400">
                <a:solidFill>
                  <a:srgbClr val="0070C0"/>
                </a:solidFill>
                <a:latin typeface="Calibri" pitchFamily="34" charset="0"/>
                <a:ea typeface="FangSong"/>
                <a:cs typeface="FangSong"/>
              </a:rPr>
              <a:t>我忽然反省到，以前我为我姐做的，就是要讨好她，所以，也不能说是“出自真心的付出”吧，</a:t>
            </a:r>
            <a:endParaRPr lang="en-US" altLang="zh-CN" sz="2400">
              <a:solidFill>
                <a:srgbClr val="0070C0"/>
              </a:solidFill>
              <a:latin typeface="Calibri" pitchFamily="34" charset="0"/>
              <a:ea typeface="FangSong"/>
              <a:cs typeface="FangSong"/>
            </a:endParaRPr>
          </a:p>
          <a:p>
            <a:endParaRPr lang="en-US" altLang="zh-CN" sz="2400">
              <a:solidFill>
                <a:srgbClr val="0070C0"/>
              </a:solidFill>
              <a:latin typeface="Calibri" pitchFamily="34" charset="0"/>
              <a:ea typeface="FangSong"/>
              <a:cs typeface="FangSong"/>
            </a:endParaRPr>
          </a:p>
          <a:p>
            <a:pPr>
              <a:lnSpc>
                <a:spcPts val="1650"/>
              </a:lnSpc>
            </a:pPr>
            <a:r>
              <a:rPr lang="en-US" altLang="zh-CN" sz="2400">
                <a:latin typeface="Calibri" pitchFamily="34" charset="0"/>
                <a:ea typeface="FangSong"/>
                <a:cs typeface="FangSong"/>
              </a:rPr>
              <a:t>#10:17:54:59 		</a:t>
            </a:r>
            <a:r>
              <a:rPr lang="zh-CN" altLang="en-US" sz="2400">
                <a:solidFill>
                  <a:srgbClr val="0070C0"/>
                </a:solidFill>
                <a:latin typeface="Calibri" pitchFamily="34" charset="0"/>
                <a:ea typeface="FangSong"/>
                <a:cs typeface="FangSong"/>
              </a:rPr>
              <a:t>我太在意别人对我的看法 </a:t>
            </a:r>
          </a:p>
          <a:p>
            <a:pPr>
              <a:lnSpc>
                <a:spcPts val="1650"/>
              </a:lnSpc>
            </a:pPr>
            <a:endParaRPr lang="zh-CN" altLang="en-US" sz="2400">
              <a:solidFill>
                <a:srgbClr val="0070C0"/>
              </a:solidFill>
              <a:latin typeface="Calibri" pitchFamily="34" charset="0"/>
              <a:ea typeface="FangSong"/>
              <a:cs typeface="FangSong"/>
            </a:endParaRPr>
          </a:p>
          <a:p>
            <a:pPr>
              <a:lnSpc>
                <a:spcPts val="1650"/>
              </a:lnSpc>
            </a:pPr>
            <a:endParaRPr lang="en-US" altLang="zh-CN" sz="2400">
              <a:solidFill>
                <a:srgbClr val="0070C0"/>
              </a:solidFill>
              <a:latin typeface="Calibri" pitchFamily="34" charset="0"/>
              <a:ea typeface="FangSong"/>
              <a:cs typeface="FangSong"/>
            </a:endParaRPr>
          </a:p>
          <a:p>
            <a:pPr>
              <a:lnSpc>
                <a:spcPts val="1650"/>
              </a:lnSpc>
            </a:pPr>
            <a:r>
              <a:rPr lang="en-US" altLang="zh-CN" sz="2400">
                <a:latin typeface="Calibri" pitchFamily="34" charset="0"/>
                <a:ea typeface="FangSong"/>
                <a:cs typeface="FangSong"/>
              </a:rPr>
              <a:t>#10:17:55:12		</a:t>
            </a:r>
            <a:r>
              <a:rPr lang="zh-CN" altLang="en-US" sz="2400">
                <a:solidFill>
                  <a:srgbClr val="0070C0"/>
                </a:solidFill>
                <a:latin typeface="Calibri" pitchFamily="34" charset="0"/>
                <a:ea typeface="FangSong"/>
                <a:cs typeface="FangSong"/>
              </a:rPr>
              <a:t>以至于忘了自己的</a:t>
            </a:r>
            <a:r>
              <a:rPr lang="zh-CN" altLang="en-US" sz="2800" b="1">
                <a:solidFill>
                  <a:srgbClr val="0070C0"/>
                </a:solidFill>
                <a:latin typeface="Calibri" pitchFamily="34" charset="0"/>
                <a:ea typeface="FangSong"/>
                <a:cs typeface="FangSong"/>
              </a:rPr>
              <a:t>需要</a:t>
            </a:r>
            <a:r>
              <a:rPr lang="zh-CN" altLang="en-US" sz="2400">
                <a:solidFill>
                  <a:srgbClr val="0070C0"/>
                </a:solidFill>
                <a:latin typeface="Calibri" pitchFamily="34" charset="0"/>
                <a:ea typeface="FangSong"/>
                <a:cs typeface="FangSong"/>
              </a:rPr>
              <a:t> </a:t>
            </a:r>
            <a:endParaRPr lang="en-CA" sz="2400">
              <a:solidFill>
                <a:srgbClr val="0070C0"/>
              </a:solidFill>
              <a:latin typeface="Calibri" pitchFamily="34" charset="0"/>
              <a:ea typeface="FangSong"/>
              <a:cs typeface="Times New Roman" pitchFamily="18" charset="0"/>
            </a:endParaRPr>
          </a:p>
          <a:p>
            <a:pPr>
              <a:lnSpc>
                <a:spcPts val="1650"/>
              </a:lnSpc>
            </a:pPr>
            <a:endParaRPr lang="zh-CN" altLang="en-US" sz="2400">
              <a:solidFill>
                <a:srgbClr val="0070C0"/>
              </a:solidFill>
              <a:latin typeface="Calibri" pitchFamily="34" charset="0"/>
              <a:ea typeface="FangSong"/>
              <a:cs typeface="FangSong"/>
            </a:endParaRPr>
          </a:p>
          <a:p>
            <a:pPr>
              <a:lnSpc>
                <a:spcPts val="1650"/>
              </a:lnSpc>
            </a:pPr>
            <a:endParaRPr lang="en-US" altLang="zh-CN" sz="2400">
              <a:solidFill>
                <a:srgbClr val="0070C0"/>
              </a:solidFill>
              <a:latin typeface="Calibri" pitchFamily="34" charset="0"/>
              <a:ea typeface="FangSong"/>
              <a:cs typeface="FangSong"/>
            </a:endParaRPr>
          </a:p>
          <a:p>
            <a:pPr>
              <a:lnSpc>
                <a:spcPts val="1650"/>
              </a:lnSpc>
            </a:pPr>
            <a:r>
              <a:rPr lang="en-US" altLang="zh-CN" sz="2400">
                <a:latin typeface="Calibri" pitchFamily="34" charset="0"/>
                <a:ea typeface="FangSong"/>
                <a:cs typeface="FangSong"/>
              </a:rPr>
              <a:t>#10:17:55:24		</a:t>
            </a:r>
            <a:r>
              <a:rPr lang="zh-CN" altLang="en-US" sz="2400">
                <a:solidFill>
                  <a:srgbClr val="0070C0"/>
                </a:solidFill>
                <a:latin typeface="Calibri" pitchFamily="34" charset="0"/>
                <a:ea typeface="FangSong"/>
                <a:cs typeface="FangSong"/>
              </a:rPr>
              <a:t>甚至有</a:t>
            </a:r>
            <a:r>
              <a:rPr lang="zh-CN" altLang="en-US" sz="2800" b="1">
                <a:solidFill>
                  <a:srgbClr val="0070C0"/>
                </a:solidFill>
                <a:latin typeface="Calibri" pitchFamily="34" charset="0"/>
                <a:ea typeface="FangSong"/>
                <a:cs typeface="FangSong"/>
              </a:rPr>
              <a:t>需要</a:t>
            </a:r>
            <a:r>
              <a:rPr lang="zh-CN" altLang="en-US" sz="2400">
                <a:solidFill>
                  <a:srgbClr val="0070C0"/>
                </a:solidFill>
                <a:latin typeface="Calibri" pitchFamily="34" charset="0"/>
                <a:ea typeface="FangSong"/>
                <a:cs typeface="FangSong"/>
              </a:rPr>
              <a:t>也忘记了如何表达 </a:t>
            </a:r>
            <a:endParaRPr lang="en-CA" sz="2400">
              <a:solidFill>
                <a:srgbClr val="0070C0"/>
              </a:solidFill>
              <a:latin typeface="Calibri" pitchFamily="34" charset="0"/>
              <a:ea typeface="FangSong"/>
              <a:cs typeface="FangSong"/>
            </a:endParaRPr>
          </a:p>
          <a:p>
            <a:pPr>
              <a:lnSpc>
                <a:spcPts val="1650"/>
              </a:lnSpc>
            </a:pPr>
            <a:endParaRPr lang="en-CA" sz="2400">
              <a:latin typeface="Calibri" pitchFamily="34" charset="0"/>
              <a:ea typeface="FangSong"/>
              <a:cs typeface="FangSong"/>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idx="4294967295"/>
          </p:nvPr>
        </p:nvSpPr>
        <p:spPr>
          <a:xfrm>
            <a:off x="912813" y="457200"/>
            <a:ext cx="9158287" cy="838200"/>
          </a:xfrm>
        </p:spPr>
        <p:txBody>
          <a:bodyPr/>
          <a:lstStyle/>
          <a:p>
            <a:pPr eaLnBrk="1" hangingPunct="1"/>
            <a:r>
              <a:rPr lang="zh-CN" altLang="en-US" b="1" smtClean="0"/>
              <a:t>行为 </a:t>
            </a:r>
            <a:r>
              <a:rPr lang="en-CA" altLang="zh-CN" sz="3200" smtClean="0"/>
              <a:t>Behavior </a:t>
            </a:r>
            <a:endParaRPr lang="en-CA" altLang="zh-CN" smtClean="0"/>
          </a:p>
        </p:txBody>
      </p:sp>
      <p:graphicFrame>
        <p:nvGraphicFramePr>
          <p:cNvPr id="2" name="Content Placeholder 1"/>
          <p:cNvGraphicFramePr>
            <a:graphicFrameLocks noGrp="1"/>
          </p:cNvGraphicFramePr>
          <p:nvPr>
            <p:ph idx="4294967295"/>
          </p:nvPr>
        </p:nvGraphicFramePr>
        <p:xfrm>
          <a:off x="912813" y="1447800"/>
          <a:ext cx="9934575" cy="4800600"/>
        </p:xfrm>
        <a:graphic>
          <a:graphicData uri="http://schemas.openxmlformats.org/drawingml/2006/table">
            <a:tbl>
              <a:tblPr firstRow="1" bandRow="1">
                <a:tableStyleId>{3B4B98B0-60AC-42C2-AFA5-B58CD77FA1E5}</a:tableStyleId>
              </a:tblPr>
              <a:tblGrid>
                <a:gridCol w="3429000"/>
                <a:gridCol w="1295400"/>
                <a:gridCol w="5210175"/>
              </a:tblGrid>
              <a:tr h="4800600">
                <a:tc>
                  <a:txBody>
                    <a:bodyPr/>
                    <a:lstStyle/>
                    <a:p>
                      <a:r>
                        <a:rPr lang="zh-CN" altLang="en-US" sz="2400" b="0" dirty="0" smtClean="0"/>
                        <a:t>无效</a:t>
                      </a:r>
                      <a:endParaRPr lang="en-CA" altLang="zh-CN" sz="2400" b="0" dirty="0" smtClean="0"/>
                    </a:p>
                    <a:p>
                      <a:endParaRPr lang="en-CA" altLang="zh-CN" sz="2400" b="0" dirty="0" smtClean="0"/>
                    </a:p>
                    <a:p>
                      <a:endParaRPr lang="en-US" altLang="zh-CN" sz="2400" b="0" dirty="0" smtClean="0"/>
                    </a:p>
                    <a:p>
                      <a:endParaRPr lang="en-US" altLang="zh-CN" sz="2400" b="0" dirty="0" smtClean="0"/>
                    </a:p>
                    <a:p>
                      <a:r>
                        <a:rPr lang="zh-CN" altLang="en-US" sz="2400" b="0" dirty="0" smtClean="0"/>
                        <a:t>不当</a:t>
                      </a:r>
                      <a:endParaRPr lang="en-CA" altLang="zh-CN" sz="2400" b="0" dirty="0" smtClean="0"/>
                    </a:p>
                    <a:p>
                      <a:endParaRPr lang="en-CA" altLang="zh-CN" sz="2400" b="0" dirty="0" smtClean="0"/>
                    </a:p>
                    <a:p>
                      <a:endParaRPr lang="en-CA" altLang="zh-CN" sz="2400" b="0" dirty="0" smtClean="0"/>
                    </a:p>
                    <a:p>
                      <a:endParaRPr lang="en-CA" altLang="zh-CN" sz="2400" b="0" dirty="0" smtClean="0"/>
                    </a:p>
                    <a:p>
                      <a:r>
                        <a:rPr lang="zh-CN" altLang="en-US" sz="2400" b="0" dirty="0" smtClean="0"/>
                        <a:t>非自愿（自我失调）</a:t>
                      </a:r>
                      <a:endParaRPr lang="en-CA" altLang="zh-CN" sz="2400" b="0" dirty="0" smtClean="0"/>
                    </a:p>
                  </a:txBody>
                  <a:tcPr/>
                </a:tc>
                <a:tc>
                  <a:txBody>
                    <a:bodyPr/>
                    <a:lstStyle/>
                    <a:p>
                      <a:r>
                        <a:rPr lang="en-CA" altLang="zh-CN" sz="2400" b="0" dirty="0" smtClean="0">
                          <a:sym typeface="Wingdings" pitchFamily="2" charset="2"/>
                        </a:rPr>
                        <a:t></a:t>
                      </a:r>
                    </a:p>
                    <a:p>
                      <a:endParaRPr lang="en-CA" altLang="zh-CN" sz="2400" b="0" dirty="0" smtClean="0">
                        <a:sym typeface="Wingdings" pitchFamily="2" charset="2"/>
                      </a:endParaRPr>
                    </a:p>
                    <a:p>
                      <a:endParaRPr lang="en-CA" altLang="zh-CN" sz="2400" b="0" dirty="0" smtClean="0">
                        <a:sym typeface="Wingdings" pitchFamily="2" charset="2"/>
                      </a:endParaRPr>
                    </a:p>
                    <a:p>
                      <a:endParaRPr lang="en-CA" altLang="zh-CN" sz="2400" b="0" dirty="0" smtClean="0">
                        <a:sym typeface="Wingdings" pitchFamily="2" charset="2"/>
                      </a:endParaRPr>
                    </a:p>
                    <a:p>
                      <a:r>
                        <a:rPr lang="en-CA" altLang="zh-CN" sz="2400" b="0" dirty="0" smtClean="0">
                          <a:sym typeface="Wingdings" pitchFamily="2" charset="2"/>
                        </a:rPr>
                        <a:t></a:t>
                      </a:r>
                      <a:endParaRPr lang="en-CA" sz="2400" b="0" dirty="0" smtClean="0">
                        <a:sym typeface="Wingdings" pitchFamily="2" charset="2"/>
                      </a:endParaRPr>
                    </a:p>
                    <a:p>
                      <a:endParaRPr lang="en-CA" altLang="zh-CN" sz="2400" b="0" dirty="0" smtClean="0">
                        <a:sym typeface="Wingdings" pitchFamily="2" charset="2"/>
                      </a:endParaRPr>
                    </a:p>
                    <a:p>
                      <a:endParaRPr lang="en-CA" altLang="zh-CN" sz="2400" b="0" dirty="0" smtClean="0">
                        <a:sym typeface="Wingdings" pitchFamily="2" charset="2"/>
                      </a:endParaRPr>
                    </a:p>
                    <a:p>
                      <a:endParaRPr lang="en-CA" altLang="zh-CN" sz="2400" b="0" dirty="0" smtClean="0">
                        <a:sym typeface="Wingdings" pitchFamily="2" charset="2"/>
                      </a:endParaRPr>
                    </a:p>
                    <a:p>
                      <a:r>
                        <a:rPr lang="en-CA" altLang="zh-CN" sz="2400" b="0" dirty="0" smtClean="0">
                          <a:sym typeface="Wingdings" pitchFamily="2" charset="2"/>
                        </a:rPr>
                        <a:t></a:t>
                      </a:r>
                      <a:endParaRPr lang="en-CA" sz="2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b="0" dirty="0" smtClean="0"/>
                        <a:t>有效</a:t>
                      </a:r>
                      <a:endParaRPr lang="en-CA" altLang="zh-CN" sz="24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24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24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24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b="0" dirty="0" smtClean="0"/>
                        <a:t>恰当、合宜（参照案主的需要、处境、特性和能力</a:t>
                      </a:r>
                      <a:r>
                        <a:rPr lang="en-US" altLang="zh-CN" sz="2400" b="0" dirty="0" smtClean="0"/>
                        <a:t>N3C</a:t>
                      </a:r>
                      <a:r>
                        <a:rPr lang="zh-CN" altLang="en-US" sz="2400" b="0" dirty="0" smtClean="0"/>
                        <a:t>）</a:t>
                      </a:r>
                      <a:endParaRPr lang="en-US" altLang="zh-CN" sz="24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altLang="zh-CN" sz="24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altLang="zh-CN" sz="24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b="0" dirty="0" smtClean="0"/>
                        <a:t>自主的（自我协调）</a:t>
                      </a:r>
                      <a:endParaRPr lang="en-CA" altLang="zh-CN" sz="2400" b="0" dirty="0" smtClean="0"/>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idx="4294967295"/>
          </p:nvPr>
        </p:nvSpPr>
        <p:spPr>
          <a:xfrm>
            <a:off x="912813" y="457200"/>
            <a:ext cx="9158287" cy="838200"/>
          </a:xfrm>
        </p:spPr>
        <p:txBody>
          <a:bodyPr/>
          <a:lstStyle/>
          <a:p>
            <a:pPr eaLnBrk="1" hangingPunct="1"/>
            <a:r>
              <a:rPr lang="zh-CN" altLang="en-US" b="1" smtClean="0"/>
              <a:t>行为 </a:t>
            </a:r>
            <a:r>
              <a:rPr lang="en-CA" altLang="zh-CN" sz="3200" smtClean="0"/>
              <a:t>Behavior </a:t>
            </a:r>
            <a:endParaRPr lang="en-CA" altLang="zh-CN" smtClean="0"/>
          </a:p>
        </p:txBody>
      </p:sp>
      <p:graphicFrame>
        <p:nvGraphicFramePr>
          <p:cNvPr id="2" name="Content Placeholder 1"/>
          <p:cNvGraphicFramePr>
            <a:graphicFrameLocks noGrp="1"/>
          </p:cNvGraphicFramePr>
          <p:nvPr>
            <p:ph idx="4294967295"/>
          </p:nvPr>
        </p:nvGraphicFramePr>
        <p:xfrm>
          <a:off x="912813" y="1387475"/>
          <a:ext cx="9934575" cy="5165725"/>
        </p:xfrm>
        <a:graphic>
          <a:graphicData uri="http://schemas.openxmlformats.org/drawingml/2006/table">
            <a:tbl>
              <a:tblPr firstRow="1" bandRow="1">
                <a:tableStyleId>{3B4B98B0-60AC-42C2-AFA5-B58CD77FA1E5}</a:tableStyleId>
              </a:tblPr>
              <a:tblGrid>
                <a:gridCol w="3886200"/>
                <a:gridCol w="838200"/>
                <a:gridCol w="5210175"/>
              </a:tblGrid>
              <a:tr h="5166360">
                <a:tc>
                  <a:txBody>
                    <a:bodyPr/>
                    <a:lstStyle/>
                    <a:p>
                      <a:r>
                        <a:rPr lang="en-US" altLang="zh-CN" sz="1800" b="0" dirty="0" smtClean="0">
                          <a:solidFill>
                            <a:schemeClr val="tx1"/>
                          </a:solidFill>
                          <a:latin typeface="Calibri" pitchFamily="34" charset="0"/>
                          <a:ea typeface="FangSong" pitchFamily="49" charset="-122"/>
                        </a:rPr>
                        <a:t>#4: 18:37:47</a:t>
                      </a:r>
                      <a:r>
                        <a:rPr lang="zh-CN" altLang="en-US" sz="1800" b="0" dirty="0" smtClean="0">
                          <a:solidFill>
                            <a:schemeClr val="tx1"/>
                          </a:solidFill>
                          <a:latin typeface="Calibri" pitchFamily="34" charset="0"/>
                          <a:ea typeface="FangSong" pitchFamily="49" charset="-122"/>
                        </a:rPr>
                        <a:t>  </a:t>
                      </a:r>
                      <a:r>
                        <a:rPr lang="zh-CN" altLang="en-US" sz="2400" b="0" dirty="0" smtClean="0">
                          <a:solidFill>
                            <a:srgbClr val="0070C0"/>
                          </a:solidFill>
                          <a:latin typeface="Calibri" pitchFamily="34" charset="0"/>
                          <a:ea typeface="FangSong" pitchFamily="49" charset="-122"/>
                        </a:rPr>
                        <a:t>一切的努力都不管用</a:t>
                      </a:r>
                      <a:endParaRPr lang="en-CA" altLang="zh-CN" sz="2400" b="0" dirty="0" smtClean="0">
                        <a:solidFill>
                          <a:srgbClr val="0070C0"/>
                        </a:solidFill>
                        <a:latin typeface="Calibri" pitchFamily="34" charset="0"/>
                        <a:ea typeface="FangSong" pitchFamily="49" charset="-122"/>
                      </a:endParaRPr>
                    </a:p>
                    <a:p>
                      <a:endParaRPr lang="en-US" altLang="zh-CN" sz="2400" b="0" dirty="0" smtClean="0">
                        <a:solidFill>
                          <a:srgbClr val="0070C0"/>
                        </a:solidFill>
                        <a:latin typeface="Calibri" pitchFamily="34" charset="0"/>
                        <a:ea typeface="FangSong" pitchFamily="49" charset="-122"/>
                      </a:endParaRPr>
                    </a:p>
                    <a:p>
                      <a:r>
                        <a:rPr lang="en-US" altLang="zh-CN" sz="1800" b="0" dirty="0" smtClean="0">
                          <a:solidFill>
                            <a:schemeClr val="tx1"/>
                          </a:solidFill>
                          <a:latin typeface="Calibri" pitchFamily="34" charset="0"/>
                          <a:ea typeface="FangSong" pitchFamily="49" charset="-122"/>
                        </a:rPr>
                        <a:t>#4:18:20:39 </a:t>
                      </a:r>
                      <a:r>
                        <a:rPr lang="zh-CN" altLang="en-US" sz="2400" b="0" dirty="0" smtClean="0">
                          <a:solidFill>
                            <a:srgbClr val="0070C0"/>
                          </a:solidFill>
                          <a:latin typeface="Calibri" pitchFamily="34" charset="0"/>
                          <a:ea typeface="FangSong" pitchFamily="49" charset="-122"/>
                        </a:rPr>
                        <a:t>当她发火时，我要不就默默的流泪 ，要不就默默的走开</a:t>
                      </a:r>
                    </a:p>
                    <a:p>
                      <a:endParaRPr lang="en-US" altLang="zh-CN" sz="2400" b="0" dirty="0" smtClean="0">
                        <a:solidFill>
                          <a:srgbClr val="0070C0"/>
                        </a:solidFill>
                        <a:latin typeface="Calibri" pitchFamily="34" charset="0"/>
                        <a:ea typeface="FangSong" pitchFamily="49" charset="-122"/>
                      </a:endParaRPr>
                    </a:p>
                    <a:p>
                      <a:r>
                        <a:rPr lang="en-US" altLang="zh-CN" sz="1800" b="0" dirty="0" smtClean="0">
                          <a:solidFill>
                            <a:schemeClr val="tx1"/>
                          </a:solidFill>
                          <a:latin typeface="Calibri" pitchFamily="34" charset="0"/>
                          <a:ea typeface="FangSong" pitchFamily="49" charset="-122"/>
                        </a:rPr>
                        <a:t>#7: 17:53:46</a:t>
                      </a:r>
                      <a:r>
                        <a:rPr lang="zh-CN" altLang="en-US" sz="1800" b="0" dirty="0" smtClean="0">
                          <a:solidFill>
                            <a:schemeClr val="tx1"/>
                          </a:solidFill>
                          <a:latin typeface="Calibri" pitchFamily="34" charset="0"/>
                          <a:ea typeface="FangSong" pitchFamily="49" charset="-122"/>
                        </a:rPr>
                        <a:t>  </a:t>
                      </a:r>
                      <a:r>
                        <a:rPr lang="zh-CN" altLang="en-US" sz="2400" b="0" dirty="0" smtClean="0">
                          <a:solidFill>
                            <a:srgbClr val="0070C0"/>
                          </a:solidFill>
                          <a:latin typeface="Calibri" pitchFamily="34" charset="0"/>
                          <a:ea typeface="FangSong" pitchFamily="49" charset="-122"/>
                        </a:rPr>
                        <a:t>在同学面前，我假装无所谓的</a:t>
                      </a:r>
                    </a:p>
                    <a:p>
                      <a:endParaRPr lang="en-US" altLang="zh-CN" sz="2400" b="0" dirty="0" smtClean="0">
                        <a:solidFill>
                          <a:srgbClr val="0070C0"/>
                        </a:solidFill>
                        <a:latin typeface="Calibri" pitchFamily="34" charset="0"/>
                        <a:ea typeface="FangSong" pitchFamily="49" charset="-122"/>
                      </a:endParaRPr>
                    </a:p>
                    <a:p>
                      <a:r>
                        <a:rPr lang="en-US" altLang="zh-CN" sz="1800" b="0" dirty="0" smtClean="0">
                          <a:solidFill>
                            <a:schemeClr val="tx1"/>
                          </a:solidFill>
                          <a:latin typeface="Calibri" pitchFamily="34" charset="0"/>
                          <a:ea typeface="FangSong" pitchFamily="49" charset="-122"/>
                        </a:rPr>
                        <a:t>#7:17:44:09</a:t>
                      </a:r>
                      <a:r>
                        <a:rPr lang="zh-CN" altLang="en-US" sz="1800" b="0" dirty="0" smtClean="0">
                          <a:solidFill>
                            <a:schemeClr val="tx1"/>
                          </a:solidFill>
                          <a:latin typeface="Calibri" pitchFamily="34" charset="0"/>
                          <a:ea typeface="FangSong" pitchFamily="49" charset="-122"/>
                        </a:rPr>
                        <a:t>     </a:t>
                      </a:r>
                      <a:r>
                        <a:rPr lang="zh-CN" altLang="en-US" sz="2400" b="0" dirty="0" smtClean="0">
                          <a:solidFill>
                            <a:srgbClr val="0070C0"/>
                          </a:solidFill>
                          <a:latin typeface="Calibri" pitchFamily="34" charset="0"/>
                          <a:ea typeface="FangSong" pitchFamily="49" charset="-122"/>
                        </a:rPr>
                        <a:t>到了晚上，</a:t>
                      </a:r>
                      <a:endParaRPr lang="en-US" altLang="zh-CN" sz="2400" b="0" dirty="0" smtClean="0">
                        <a:solidFill>
                          <a:srgbClr val="0070C0"/>
                        </a:solidFill>
                        <a:latin typeface="Calibri" pitchFamily="34" charset="0"/>
                        <a:ea typeface="FangSong" pitchFamily="49" charset="-122"/>
                      </a:endParaRPr>
                    </a:p>
                    <a:p>
                      <a:pPr lvl="3"/>
                      <a:r>
                        <a:rPr lang="zh-CN" altLang="en-US" sz="2400" b="0" dirty="0" smtClean="0">
                          <a:solidFill>
                            <a:srgbClr val="0070C0"/>
                          </a:solidFill>
                          <a:latin typeface="Calibri" pitchFamily="34" charset="0"/>
                          <a:ea typeface="FangSong" pitchFamily="49" charset="-122"/>
                        </a:rPr>
                        <a:t>睡觉了，我一人躲在被子里哭</a:t>
                      </a:r>
                      <a:endParaRPr lang="en-CA" altLang="zh-CN" sz="2400" b="0" dirty="0" smtClean="0">
                        <a:latin typeface="Calibri" pitchFamily="34" charset="0"/>
                        <a:ea typeface="FangSong" pitchFamily="49" charset="-122"/>
                      </a:endParaRPr>
                    </a:p>
                  </a:txBody>
                  <a:tcPr/>
                </a:tc>
                <a:tc>
                  <a:txBody>
                    <a:bodyPr/>
                    <a:lstStyle/>
                    <a:p>
                      <a:r>
                        <a:rPr lang="en-CA" altLang="zh-CN" sz="2400" b="0" dirty="0" smtClean="0">
                          <a:latin typeface="Calibri" pitchFamily="34" charset="0"/>
                          <a:ea typeface="FangSong" pitchFamily="49" charset="-122"/>
                          <a:sym typeface="Wingdings" pitchFamily="2" charset="2"/>
                        </a:rPr>
                        <a:t></a:t>
                      </a:r>
                    </a:p>
                    <a:p>
                      <a:endParaRPr lang="en-CA" altLang="zh-CN" sz="2400" b="0" dirty="0" smtClean="0">
                        <a:latin typeface="Calibri" pitchFamily="34" charset="0"/>
                        <a:ea typeface="FangSong" pitchFamily="49" charset="-122"/>
                        <a:sym typeface="Wingdings" pitchFamily="2" charset="2"/>
                      </a:endParaRPr>
                    </a:p>
                    <a:p>
                      <a:endParaRPr lang="en-CA" altLang="zh-CN" sz="2400" b="0" dirty="0" smtClean="0">
                        <a:latin typeface="Calibri" pitchFamily="34" charset="0"/>
                        <a:ea typeface="FangSong" pitchFamily="49" charset="-122"/>
                        <a:sym typeface="Wingdings" pitchFamily="2" charset="2"/>
                      </a:endParaRPr>
                    </a:p>
                    <a:p>
                      <a:endParaRPr lang="en-CA" altLang="zh-CN" sz="2400" b="0" dirty="0" smtClean="0">
                        <a:latin typeface="Calibri" pitchFamily="34" charset="0"/>
                        <a:ea typeface="FangSong" pitchFamily="49" charset="-122"/>
                        <a:sym typeface="Wingdings" pitchFamily="2" charset="2"/>
                      </a:endParaRPr>
                    </a:p>
                    <a:p>
                      <a:r>
                        <a:rPr lang="en-CA" altLang="zh-CN" sz="2400" b="0" dirty="0" smtClean="0">
                          <a:latin typeface="Calibri" pitchFamily="34" charset="0"/>
                          <a:ea typeface="FangSong" pitchFamily="49" charset="-122"/>
                          <a:sym typeface="Wingdings" pitchFamily="2" charset="2"/>
                        </a:rPr>
                        <a:t></a:t>
                      </a:r>
                      <a:endParaRPr lang="en-CA" sz="2400" b="0" dirty="0" smtClean="0">
                        <a:latin typeface="Calibri" pitchFamily="34" charset="0"/>
                        <a:ea typeface="FangSong" pitchFamily="49" charset="-122"/>
                        <a:sym typeface="Wingdings" pitchFamily="2" charset="2"/>
                      </a:endParaRPr>
                    </a:p>
                    <a:p>
                      <a:endParaRPr lang="en-CA" altLang="zh-CN" sz="2400" b="0" dirty="0" smtClean="0">
                        <a:latin typeface="Calibri" pitchFamily="34" charset="0"/>
                        <a:ea typeface="FangSong" pitchFamily="49" charset="-122"/>
                        <a:sym typeface="Wingdings" pitchFamily="2" charset="2"/>
                      </a:endParaRPr>
                    </a:p>
                    <a:p>
                      <a:endParaRPr lang="en-CA" altLang="zh-CN" sz="2400" b="0" dirty="0" smtClean="0">
                        <a:latin typeface="Calibri" pitchFamily="34" charset="0"/>
                        <a:ea typeface="FangSong" pitchFamily="49" charset="-122"/>
                        <a:sym typeface="Wingdings" pitchFamily="2" charset="2"/>
                      </a:endParaRPr>
                    </a:p>
                    <a:p>
                      <a:endParaRPr lang="en-CA" altLang="zh-CN" sz="2400" b="0" dirty="0" smtClean="0">
                        <a:latin typeface="Calibri" pitchFamily="34" charset="0"/>
                        <a:ea typeface="FangSong" pitchFamily="49" charset="-122"/>
                        <a:sym typeface="Wingdings" pitchFamily="2" charset="2"/>
                      </a:endParaRPr>
                    </a:p>
                    <a:p>
                      <a:r>
                        <a:rPr lang="en-CA" altLang="zh-CN" sz="2400" b="0" dirty="0" smtClean="0">
                          <a:latin typeface="Calibri" pitchFamily="34" charset="0"/>
                          <a:ea typeface="FangSong" pitchFamily="49" charset="-122"/>
                          <a:sym typeface="Wingdings" pitchFamily="2" charset="2"/>
                        </a:rPr>
                        <a:t></a:t>
                      </a:r>
                      <a:endParaRPr lang="en-CA" sz="2400" b="0" dirty="0">
                        <a:latin typeface="Calibri" pitchFamily="34" charset="0"/>
                        <a:ea typeface="FangSong" pitchFamily="49"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dirty="0" smtClean="0">
                          <a:solidFill>
                            <a:schemeClr val="tx1"/>
                          </a:solidFill>
                          <a:latin typeface="Calibri" pitchFamily="34" charset="0"/>
                          <a:ea typeface="FangSong" pitchFamily="49" charset="-122"/>
                        </a:rPr>
                        <a:t>#10:18:06:40 </a:t>
                      </a:r>
                      <a:r>
                        <a:rPr lang="zh-CN" altLang="en-US" sz="2400" b="0" dirty="0" smtClean="0">
                          <a:solidFill>
                            <a:srgbClr val="0070C0"/>
                          </a:solidFill>
                          <a:latin typeface="Calibri" pitchFamily="34" charset="0"/>
                          <a:ea typeface="FangSong" pitchFamily="49" charset="-122"/>
                        </a:rPr>
                        <a:t>在闲暇时和她说一说我的感受，当然不是批评式的，然后转移话题，轻松话题，避免尴尬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2400" b="0" dirty="0" smtClean="0">
                        <a:latin typeface="Calibri" pitchFamily="34" charset="0"/>
                        <a:ea typeface="FangSong" pitchFamily="49"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dirty="0" smtClean="0">
                          <a:solidFill>
                            <a:schemeClr val="tx1"/>
                          </a:solidFill>
                          <a:latin typeface="Calibri" pitchFamily="34" charset="0"/>
                          <a:ea typeface="FangSong" pitchFamily="49" charset="-122"/>
                        </a:rPr>
                        <a:t>#10:18:07:01</a:t>
                      </a:r>
                      <a:r>
                        <a:rPr lang="en-US" altLang="zh-CN" sz="2400" b="0" dirty="0" smtClean="0">
                          <a:solidFill>
                            <a:srgbClr val="0070C0"/>
                          </a:solidFill>
                          <a:latin typeface="Calibri" pitchFamily="34" charset="0"/>
                          <a:ea typeface="FangSong" pitchFamily="49" charset="-122"/>
                        </a:rPr>
                        <a:t> </a:t>
                      </a:r>
                      <a:r>
                        <a:rPr lang="zh-CN" altLang="en-US" sz="2400" b="0" dirty="0" smtClean="0">
                          <a:solidFill>
                            <a:srgbClr val="0070C0"/>
                          </a:solidFill>
                          <a:latin typeface="Calibri" pitchFamily="34" charset="0"/>
                          <a:ea typeface="FangSong" pitchFamily="49" charset="-122"/>
                        </a:rPr>
                        <a:t>然后让她自己也意识到自己有时方式也不对 </a:t>
                      </a:r>
                    </a:p>
                    <a:p>
                      <a:pPr marL="0" marR="0" indent="0" algn="l" defTabSz="914400" rtl="0" eaLnBrk="1" fontAlgn="auto" latinLnBrk="0" hangingPunct="1">
                        <a:lnSpc>
                          <a:spcPct val="100000"/>
                        </a:lnSpc>
                        <a:spcBef>
                          <a:spcPts val="0"/>
                        </a:spcBef>
                        <a:spcAft>
                          <a:spcPts val="0"/>
                        </a:spcAft>
                        <a:buClrTx/>
                        <a:buSzTx/>
                        <a:buFontTx/>
                        <a:buNone/>
                        <a:tabLst/>
                        <a:defRPr/>
                      </a:pPr>
                      <a:endParaRPr lang="en-CA" altLang="zh-CN" sz="2400" b="0" dirty="0" smtClean="0">
                        <a:latin typeface="Calibri" pitchFamily="34" charset="0"/>
                        <a:ea typeface="FangSong" pitchFamily="49"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dirty="0" smtClean="0">
                          <a:solidFill>
                            <a:schemeClr val="tx1"/>
                          </a:solidFill>
                          <a:latin typeface="Calibri" pitchFamily="34" charset="0"/>
                          <a:ea typeface="FangSong" pitchFamily="49" charset="-122"/>
                        </a:rPr>
                        <a:t>#10:18:07:19  </a:t>
                      </a:r>
                      <a:r>
                        <a:rPr lang="zh-CN" altLang="en-US" sz="2400" b="0" dirty="0" smtClean="0">
                          <a:solidFill>
                            <a:srgbClr val="0070C0"/>
                          </a:solidFill>
                          <a:latin typeface="Calibri" pitchFamily="34" charset="0"/>
                          <a:ea typeface="FangSong" pitchFamily="49" charset="-122"/>
                        </a:rPr>
                        <a:t>然后我觉的我和我姐都在努力改变着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24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dirty="0" smtClean="0">
                          <a:solidFill>
                            <a:schemeClr val="tx1"/>
                          </a:solidFill>
                          <a:latin typeface="Calibri" pitchFamily="34" charset="0"/>
                          <a:ea typeface="FangSong" pitchFamily="49" charset="-122"/>
                        </a:rPr>
                        <a:t>#11:9:55:29 </a:t>
                      </a:r>
                      <a:r>
                        <a:rPr lang="zh-CN" altLang="en-US" sz="2400" b="0" dirty="0" smtClean="0">
                          <a:solidFill>
                            <a:srgbClr val="0070C0"/>
                          </a:solidFill>
                          <a:latin typeface="Calibri" pitchFamily="34" charset="0"/>
                          <a:ea typeface="FangSong" pitchFamily="49" charset="-122"/>
                        </a:rPr>
                        <a:t>对啊，这学期，还得上课，考证，实习，准备</a:t>
                      </a:r>
                      <a:r>
                        <a:rPr lang="en-US" altLang="zh-CN" sz="2400" b="0" dirty="0" smtClean="0">
                          <a:solidFill>
                            <a:srgbClr val="0070C0"/>
                          </a:solidFill>
                          <a:latin typeface="Calibri" pitchFamily="34" charset="0"/>
                          <a:ea typeface="FangSong" pitchFamily="49" charset="-122"/>
                        </a:rPr>
                        <a:t>PPT</a:t>
                      </a:r>
                      <a:r>
                        <a:rPr lang="zh-CN" altLang="en-US" sz="2400" b="0" dirty="0" smtClean="0">
                          <a:solidFill>
                            <a:srgbClr val="0070C0"/>
                          </a:solidFill>
                          <a:latin typeface="Calibri" pitchFamily="34" charset="0"/>
                          <a:ea typeface="FangSong" pitchFamily="49" charset="-122"/>
                        </a:rPr>
                        <a:t>，原本还想留点时间</a:t>
                      </a:r>
                      <a:r>
                        <a:rPr lang="zh-CN" altLang="en-US" sz="2400" b="1" u="sng" dirty="0" smtClean="0">
                          <a:solidFill>
                            <a:srgbClr val="0070C0"/>
                          </a:solidFill>
                          <a:latin typeface="Calibri" pitchFamily="34" charset="0"/>
                          <a:ea typeface="FangSong" pitchFamily="49" charset="-122"/>
                        </a:rPr>
                        <a:t>谈恋爱</a:t>
                      </a:r>
                      <a:r>
                        <a:rPr lang="zh-CN" altLang="en-US" sz="2400" b="0" dirty="0" smtClean="0">
                          <a:solidFill>
                            <a:srgbClr val="0070C0"/>
                          </a:solidFill>
                          <a:latin typeface="Calibri" pitchFamily="34" charset="0"/>
                          <a:ea typeface="FangSong" pitchFamily="49" charset="-122"/>
                        </a:rPr>
                        <a:t>的，看来够呛了</a:t>
                      </a:r>
                      <a:endParaRPr lang="en-CA" altLang="zh-CN" sz="2400" b="0" dirty="0" smtClean="0"/>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914400" y="381000"/>
            <a:ext cx="9158288" cy="1066800"/>
          </a:xfrm>
        </p:spPr>
        <p:txBody>
          <a:bodyPr/>
          <a:lstStyle/>
          <a:p>
            <a:pPr eaLnBrk="1" hangingPunct="1"/>
            <a:r>
              <a:rPr lang="zh-CN" altLang="en-US" smtClean="0">
                <a:latin typeface="FangSong"/>
                <a:ea typeface="FangSong"/>
                <a:cs typeface="FangSong"/>
              </a:rPr>
              <a:t>临床转变过程</a:t>
            </a:r>
            <a:r>
              <a:rPr lang="en-CA" smtClean="0"/>
              <a:t/>
            </a:r>
            <a:br>
              <a:rPr lang="en-CA" smtClean="0"/>
            </a:br>
            <a:r>
              <a:rPr lang="zh-CN" altLang="en-US" sz="2400" b="1" smtClean="0">
                <a:solidFill>
                  <a:srgbClr val="7030A0"/>
                </a:solidFill>
                <a:latin typeface="FangSong"/>
                <a:ea typeface="FangSong"/>
                <a:cs typeface="FangSong"/>
              </a:rPr>
              <a:t>参考</a:t>
            </a:r>
            <a:r>
              <a:rPr lang="en-CA" sz="2000" smtClean="0">
                <a:solidFill>
                  <a:srgbClr val="7030A0"/>
                </a:solidFill>
              </a:rPr>
              <a:t>Wolberg’s (1986</a:t>
            </a:r>
            <a:r>
              <a:rPr lang="en-US" altLang="zh-CN" sz="2000" smtClean="0">
                <a:solidFill>
                  <a:srgbClr val="7030A0"/>
                </a:solidFill>
              </a:rPr>
              <a:t>, </a:t>
            </a:r>
            <a:r>
              <a:rPr lang="en-CA" sz="2000" smtClean="0">
                <a:solidFill>
                  <a:srgbClr val="7030A0"/>
                </a:solidFill>
              </a:rPr>
              <a:t>pp. 450-457)</a:t>
            </a:r>
            <a:endParaRPr lang="en-CA" smtClean="0">
              <a:solidFill>
                <a:srgbClr val="7030A0"/>
              </a:solidFill>
            </a:endParaRPr>
          </a:p>
        </p:txBody>
      </p:sp>
      <p:sp>
        <p:nvSpPr>
          <p:cNvPr id="45058" name="Content Placeholder 2"/>
          <p:cNvSpPr>
            <a:spLocks noGrp="1"/>
          </p:cNvSpPr>
          <p:nvPr>
            <p:ph idx="1"/>
          </p:nvPr>
        </p:nvSpPr>
        <p:spPr>
          <a:xfrm>
            <a:off x="3960813" y="1828800"/>
            <a:ext cx="4038600" cy="3657600"/>
          </a:xfrm>
        </p:spPr>
        <p:txBody>
          <a:bodyPr/>
          <a:lstStyle/>
          <a:p>
            <a:pPr marL="571500" indent="-571500" eaLnBrk="1" hangingPunct="1">
              <a:lnSpc>
                <a:spcPct val="150000"/>
              </a:lnSpc>
              <a:buFontTx/>
              <a:buAutoNum type="romanUcPeriod"/>
            </a:pPr>
            <a:r>
              <a:rPr lang="zh-CN" altLang="en-US" sz="2400" smtClean="0"/>
              <a:t>来访前</a:t>
            </a:r>
            <a:endParaRPr lang="en-US" altLang="zh-CN" sz="2400" smtClean="0"/>
          </a:p>
          <a:p>
            <a:pPr marL="571500" indent="-571500" eaLnBrk="1" hangingPunct="1">
              <a:lnSpc>
                <a:spcPct val="150000"/>
              </a:lnSpc>
              <a:buFontTx/>
              <a:buAutoNum type="romanUcPeriod"/>
            </a:pPr>
            <a:r>
              <a:rPr lang="zh-CN" altLang="en-US" sz="2400" smtClean="0"/>
              <a:t>临床表达与工作联盟</a:t>
            </a:r>
            <a:endParaRPr lang="en-GB" sz="2400" smtClean="0"/>
          </a:p>
          <a:p>
            <a:pPr marL="571500" indent="-571500" eaLnBrk="1" hangingPunct="1">
              <a:lnSpc>
                <a:spcPct val="150000"/>
              </a:lnSpc>
              <a:buFontTx/>
              <a:buAutoNum type="romanUcPeriod"/>
            </a:pPr>
            <a:r>
              <a:rPr lang="zh-CN" altLang="en-US" sz="2400" smtClean="0"/>
              <a:t> 共同探索与意义建构</a:t>
            </a:r>
            <a:endParaRPr lang="en-GB" sz="2400" smtClean="0"/>
          </a:p>
          <a:p>
            <a:pPr marL="571500" indent="-571500" eaLnBrk="1" hangingPunct="1">
              <a:lnSpc>
                <a:spcPct val="150000"/>
              </a:lnSpc>
              <a:buFontTx/>
              <a:buAutoNum type="romanUcPeriod"/>
            </a:pPr>
            <a:r>
              <a:rPr lang="zh-CN" altLang="en-US" sz="2400" smtClean="0"/>
              <a:t>替换失效模式</a:t>
            </a:r>
            <a:endParaRPr lang="en-GB" sz="2400" smtClean="0"/>
          </a:p>
          <a:p>
            <a:pPr marL="571500" indent="-571500" eaLnBrk="1" hangingPunct="1">
              <a:lnSpc>
                <a:spcPct val="150000"/>
              </a:lnSpc>
              <a:buFontTx/>
              <a:buAutoNum type="romanUcPeriod"/>
            </a:pPr>
            <a:r>
              <a:rPr lang="zh-CN" altLang="en-US" sz="2400" smtClean="0"/>
              <a:t>达到积极临床成果</a:t>
            </a:r>
            <a:endParaRPr lang="en-CA" sz="24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2813" y="304800"/>
            <a:ext cx="10360025" cy="685800"/>
          </a:xfrm>
          <a:prstGeom prst="rect">
            <a:avLst/>
          </a:prstGeom>
        </p:spPr>
        <p:txBody>
          <a:bodyPr anchor="b">
            <a:normAutofit fontScale="92500" lnSpcReduction="10000"/>
          </a:bodyPr>
          <a:lstStyle/>
          <a:p>
            <a:pPr algn="ctr">
              <a:defRPr/>
            </a:pPr>
            <a:r>
              <a:rPr lang="en-US" altLang="zh-CN" sz="4400" kern="0" dirty="0">
                <a:solidFill>
                  <a:srgbClr val="000000"/>
                </a:solidFill>
                <a:latin typeface="Comic Sans MS"/>
                <a:ea typeface="宋体"/>
                <a:cs typeface="+mj-cs"/>
              </a:rPr>
              <a:t>Body </a:t>
            </a:r>
            <a:r>
              <a:rPr lang="zh-CN" altLang="en-US" sz="4400" kern="0" dirty="0">
                <a:solidFill>
                  <a:srgbClr val="000000"/>
                </a:solidFill>
                <a:latin typeface="Comic Sans MS"/>
                <a:ea typeface="宋体"/>
                <a:cs typeface="+mj-cs"/>
              </a:rPr>
              <a:t>身体</a:t>
            </a:r>
            <a:endParaRPr lang="en-US" altLang="zh-CN" sz="2400" dirty="0">
              <a:ea typeface="宋体" charset="-122"/>
            </a:endParaRPr>
          </a:p>
        </p:txBody>
      </p:sp>
      <p:sp>
        <p:nvSpPr>
          <p:cNvPr id="94210" name="TextBox 1"/>
          <p:cNvSpPr txBox="1">
            <a:spLocks noChangeArrowheads="1"/>
          </p:cNvSpPr>
          <p:nvPr/>
        </p:nvSpPr>
        <p:spPr bwMode="auto">
          <a:xfrm>
            <a:off x="2589213" y="3048000"/>
            <a:ext cx="3276600" cy="339725"/>
          </a:xfrm>
          <a:prstGeom prst="rect">
            <a:avLst/>
          </a:prstGeom>
          <a:noFill/>
          <a:ln w="9525">
            <a:noFill/>
            <a:miter lim="800000"/>
            <a:headEnd/>
            <a:tailEnd/>
          </a:ln>
        </p:spPr>
        <p:txBody>
          <a:bodyPr>
            <a:spAutoFit/>
          </a:bodyPr>
          <a:lstStyle/>
          <a:p>
            <a:pPr>
              <a:lnSpc>
                <a:spcPct val="90000"/>
              </a:lnSpc>
            </a:pPr>
            <a:endParaRPr lang="en-CA" altLang="zh-CN" b="1">
              <a:latin typeface="Euphemia"/>
            </a:endParaRPr>
          </a:p>
        </p:txBody>
      </p:sp>
      <p:graphicFrame>
        <p:nvGraphicFramePr>
          <p:cNvPr id="2" name="Table 1"/>
          <p:cNvGraphicFramePr>
            <a:graphicFrameLocks noGrp="1"/>
          </p:cNvGraphicFramePr>
          <p:nvPr/>
        </p:nvGraphicFramePr>
        <p:xfrm>
          <a:off x="2513013" y="1066800"/>
          <a:ext cx="7924800" cy="4543425"/>
        </p:xfrm>
        <a:graphic>
          <a:graphicData uri="http://schemas.openxmlformats.org/drawingml/2006/table">
            <a:tbl>
              <a:tblPr firstRow="1" bandRow="1">
                <a:tableStyleId>{3B4B98B0-60AC-42C2-AFA5-B58CD77FA1E5}</a:tableStyleId>
              </a:tblPr>
              <a:tblGrid>
                <a:gridCol w="3048000"/>
                <a:gridCol w="1290415"/>
                <a:gridCol w="3586385"/>
              </a:tblGrid>
              <a:tr h="504825">
                <a:tc>
                  <a:txBody>
                    <a:bodyPr/>
                    <a:lstStyle/>
                    <a:p>
                      <a:r>
                        <a:rPr lang="zh-CN" altLang="en-US" sz="1800" b="1" dirty="0" smtClean="0">
                          <a:solidFill>
                            <a:schemeClr val="tx2">
                              <a:lumMod val="50000"/>
                            </a:schemeClr>
                          </a:solidFill>
                          <a:latin typeface="+mn-lt"/>
                          <a:ea typeface="FangSong" pitchFamily="49" charset="-122"/>
                        </a:rPr>
                        <a:t>不自在</a:t>
                      </a:r>
                      <a:endParaRPr lang="en-CA" sz="1800" b="1" dirty="0">
                        <a:solidFill>
                          <a:schemeClr val="tx2">
                            <a:lumMod val="50000"/>
                          </a:schemeClr>
                        </a:solidFill>
                        <a:latin typeface="+mn-lt"/>
                        <a:ea typeface="FangSong" pitchFamily="49" charset="-122"/>
                      </a:endParaRPr>
                    </a:p>
                  </a:txBody>
                  <a:tcPr/>
                </a:tc>
                <a:tc>
                  <a:txBody>
                    <a:bodyPr/>
                    <a:lstStyle/>
                    <a:p>
                      <a:r>
                        <a:rPr lang="en-CA" altLang="zh-CN" sz="1800" b="1" dirty="0" smtClean="0">
                          <a:solidFill>
                            <a:srgbClr val="002060"/>
                          </a:solidFill>
                          <a:latin typeface="+mn-lt"/>
                          <a:ea typeface="FangSong" pitchFamily="49" charset="-122"/>
                          <a:sym typeface="Wingdings" pitchFamily="2" charset="2"/>
                        </a:rPr>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1" dirty="0" smtClean="0">
                          <a:solidFill>
                            <a:srgbClr val="0070C0"/>
                          </a:solidFill>
                          <a:latin typeface="+mn-lt"/>
                          <a:ea typeface="FangSong" pitchFamily="49" charset="-122"/>
                        </a:rPr>
                        <a:t>自在、自如</a:t>
                      </a:r>
                      <a:endParaRPr lang="en-CA" altLang="zh-CN" sz="1800" b="1" dirty="0" smtClean="0">
                        <a:solidFill>
                          <a:srgbClr val="0070C0"/>
                        </a:solidFill>
                        <a:latin typeface="+mn-lt"/>
                        <a:ea typeface="FangSong" pitchFamily="49" charset="-122"/>
                      </a:endParaRPr>
                    </a:p>
                  </a:txBody>
                  <a:tcPr/>
                </a:tc>
              </a:tr>
              <a:tr h="5048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1" dirty="0" smtClean="0">
                          <a:solidFill>
                            <a:schemeClr val="tx2">
                              <a:lumMod val="50000"/>
                            </a:schemeClr>
                          </a:solidFill>
                          <a:latin typeface="+mn-lt"/>
                          <a:ea typeface="FangSong" pitchFamily="49" charset="-122"/>
                        </a:rPr>
                        <a:t>物化、客体化</a:t>
                      </a:r>
                      <a:endParaRPr lang="en-CA" sz="1800" b="1" dirty="0" smtClean="0">
                        <a:solidFill>
                          <a:schemeClr val="tx2">
                            <a:lumMod val="50000"/>
                          </a:schemeClr>
                        </a:solidFill>
                        <a:latin typeface="+mn-lt"/>
                        <a:ea typeface="FangSong" pitchFamily="49" charset="-122"/>
                      </a:endParaRPr>
                    </a:p>
                  </a:txBody>
                  <a:tcPr/>
                </a:tc>
                <a:tc>
                  <a:txBody>
                    <a:bodyPr/>
                    <a:lstStyle/>
                    <a:p>
                      <a:r>
                        <a:rPr lang="en-CA" altLang="zh-CN" sz="1800" b="1" dirty="0" smtClean="0">
                          <a:solidFill>
                            <a:srgbClr val="002060"/>
                          </a:solidFill>
                          <a:latin typeface="+mn-lt"/>
                          <a:ea typeface="FangSong" pitchFamily="49" charset="-122"/>
                          <a:sym typeface="Wingdings" pitchFamily="2" charset="2"/>
                        </a:rPr>
                        <a:t></a:t>
                      </a:r>
                      <a:endParaRPr lang="en-CA" sz="1800" b="1" dirty="0">
                        <a:solidFill>
                          <a:srgbClr val="002060"/>
                        </a:solidFill>
                        <a:latin typeface="+mn-lt"/>
                        <a:ea typeface="FangSong" pitchFamily="49"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1" dirty="0" smtClean="0">
                          <a:solidFill>
                            <a:srgbClr val="0070C0"/>
                          </a:solidFill>
                          <a:latin typeface="+mn-lt"/>
                          <a:ea typeface="FangSong" pitchFamily="49" charset="-122"/>
                        </a:rPr>
                        <a:t>联结、在体化</a:t>
                      </a:r>
                      <a:endParaRPr lang="en-CA" sz="1800" b="1" dirty="0" smtClean="0">
                        <a:solidFill>
                          <a:srgbClr val="0070C0"/>
                        </a:solidFill>
                        <a:latin typeface="+mn-lt"/>
                        <a:ea typeface="FangSong" pitchFamily="49" charset="-122"/>
                      </a:endParaRPr>
                    </a:p>
                  </a:txBody>
                  <a:tcPr/>
                </a:tc>
              </a:tr>
              <a:tr h="5048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1" dirty="0" smtClean="0">
                          <a:solidFill>
                            <a:schemeClr val="tx2">
                              <a:lumMod val="50000"/>
                            </a:schemeClr>
                          </a:solidFill>
                          <a:latin typeface="+mn-lt"/>
                          <a:ea typeface="FangSong" pitchFamily="49" charset="-122"/>
                        </a:rPr>
                        <a:t>抑制</a:t>
                      </a:r>
                      <a:endParaRPr lang="en-CA" sz="1800" b="1" dirty="0" smtClean="0">
                        <a:solidFill>
                          <a:schemeClr val="tx2">
                            <a:lumMod val="50000"/>
                          </a:schemeClr>
                        </a:solidFill>
                        <a:latin typeface="+mn-lt"/>
                        <a:ea typeface="FangSong" pitchFamily="49"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ltLang="zh-CN" sz="1800" b="1" dirty="0" smtClean="0">
                          <a:solidFill>
                            <a:srgbClr val="002060"/>
                          </a:solidFill>
                          <a:latin typeface="+mn-lt"/>
                          <a:ea typeface="FangSong" pitchFamily="49" charset="-122"/>
                          <a:sym typeface="Wingdings" pitchFamily="2" charset="2"/>
                        </a:rPr>
                        <a:t></a:t>
                      </a:r>
                      <a:endParaRPr lang="en-CA" sz="1800" b="1" dirty="0" smtClean="0">
                        <a:solidFill>
                          <a:srgbClr val="002060"/>
                        </a:solidFill>
                        <a:latin typeface="+mn-lt"/>
                        <a:ea typeface="FangSong" pitchFamily="49"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1" dirty="0" smtClean="0">
                          <a:solidFill>
                            <a:srgbClr val="0070C0"/>
                          </a:solidFill>
                          <a:latin typeface="+mn-lt"/>
                          <a:ea typeface="FangSong" pitchFamily="49" charset="-122"/>
                        </a:rPr>
                        <a:t>自发、自由、心流（</a:t>
                      </a:r>
                      <a:r>
                        <a:rPr lang="en-US" altLang="zh-CN" sz="1800" b="1" dirty="0" smtClean="0">
                          <a:solidFill>
                            <a:srgbClr val="0070C0"/>
                          </a:solidFill>
                          <a:latin typeface="+mn-lt"/>
                          <a:ea typeface="FangSong" pitchFamily="49" charset="-122"/>
                        </a:rPr>
                        <a:t>flow</a:t>
                      </a:r>
                      <a:r>
                        <a:rPr lang="zh-CN" altLang="en-US" sz="1800" b="1" dirty="0" smtClean="0">
                          <a:solidFill>
                            <a:srgbClr val="0070C0"/>
                          </a:solidFill>
                          <a:latin typeface="+mn-lt"/>
                          <a:ea typeface="FangSong" pitchFamily="49" charset="-122"/>
                        </a:rPr>
                        <a:t>）</a:t>
                      </a:r>
                      <a:endParaRPr lang="en-CA" sz="1800" b="1" dirty="0" smtClean="0">
                        <a:solidFill>
                          <a:srgbClr val="0070C0"/>
                        </a:solidFill>
                        <a:latin typeface="+mn-lt"/>
                        <a:ea typeface="FangSong" pitchFamily="49" charset="-122"/>
                      </a:endParaRPr>
                    </a:p>
                  </a:txBody>
                  <a:tcPr/>
                </a:tc>
              </a:tr>
              <a:tr h="504825">
                <a:tc>
                  <a:txBody>
                    <a:bodyPr/>
                    <a:lstStyle/>
                    <a:p>
                      <a:r>
                        <a:rPr lang="zh-CN" altLang="en-US" sz="1800" b="1" dirty="0" smtClean="0">
                          <a:solidFill>
                            <a:schemeClr val="tx2">
                              <a:lumMod val="50000"/>
                            </a:schemeClr>
                          </a:solidFill>
                          <a:latin typeface="+mn-lt"/>
                          <a:ea typeface="FangSong" pitchFamily="49" charset="-122"/>
                        </a:rPr>
                        <a:t>拒绝、排斥</a:t>
                      </a:r>
                      <a:endParaRPr lang="en-CA" sz="1800" b="1" dirty="0">
                        <a:solidFill>
                          <a:schemeClr val="tx2">
                            <a:lumMod val="50000"/>
                          </a:schemeClr>
                        </a:solidFill>
                        <a:latin typeface="+mn-lt"/>
                        <a:ea typeface="FangSong" pitchFamily="49"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ltLang="zh-CN" sz="1800" b="1" dirty="0" smtClean="0">
                          <a:solidFill>
                            <a:srgbClr val="002060"/>
                          </a:solidFill>
                          <a:latin typeface="+mn-lt"/>
                          <a:ea typeface="FangSong" pitchFamily="49" charset="-122"/>
                          <a:sym typeface="Wingdings" pitchFamily="2" charset="2"/>
                        </a:rPr>
                        <a:t></a:t>
                      </a:r>
                      <a:endParaRPr lang="en-CA" sz="1800" b="1" dirty="0" smtClean="0">
                        <a:solidFill>
                          <a:srgbClr val="002060"/>
                        </a:solidFill>
                        <a:latin typeface="+mn-lt"/>
                        <a:ea typeface="FangSong" pitchFamily="49" charset="-122"/>
                      </a:endParaRPr>
                    </a:p>
                  </a:txBody>
                  <a:tcPr/>
                </a:tc>
                <a:tc>
                  <a:txBody>
                    <a:bodyPr/>
                    <a:lstStyle/>
                    <a:p>
                      <a:r>
                        <a:rPr lang="zh-CN" altLang="en-US" sz="1800" b="1" dirty="0" smtClean="0">
                          <a:solidFill>
                            <a:srgbClr val="0070C0"/>
                          </a:solidFill>
                          <a:latin typeface="+mn-lt"/>
                          <a:ea typeface="FangSong" pitchFamily="49" charset="-122"/>
                        </a:rPr>
                        <a:t>接受</a:t>
                      </a:r>
                      <a:endParaRPr lang="en-CA" sz="1800" b="1" dirty="0">
                        <a:solidFill>
                          <a:srgbClr val="0070C0"/>
                        </a:solidFill>
                        <a:latin typeface="+mn-lt"/>
                        <a:ea typeface="FangSong" pitchFamily="49" charset="-122"/>
                      </a:endParaRPr>
                    </a:p>
                  </a:txBody>
                  <a:tcPr/>
                </a:tc>
              </a:tr>
              <a:tr h="504825">
                <a:tc>
                  <a:txBody>
                    <a:bodyPr/>
                    <a:lstStyle/>
                    <a:p>
                      <a:r>
                        <a:rPr lang="zh-CN" altLang="en-US" sz="1800" b="1" dirty="0" smtClean="0">
                          <a:solidFill>
                            <a:schemeClr val="tx2">
                              <a:lumMod val="50000"/>
                            </a:schemeClr>
                          </a:solidFill>
                          <a:latin typeface="+mn-lt"/>
                          <a:ea typeface="FangSong" pitchFamily="49" charset="-122"/>
                        </a:rPr>
                        <a:t>忽略</a:t>
                      </a:r>
                      <a:endParaRPr lang="en-CA" sz="1800" b="1" dirty="0">
                        <a:solidFill>
                          <a:schemeClr val="tx2">
                            <a:lumMod val="50000"/>
                          </a:schemeClr>
                        </a:solidFill>
                        <a:latin typeface="+mn-lt"/>
                        <a:ea typeface="FangSong" pitchFamily="49"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ltLang="zh-CN" sz="1800" b="1" dirty="0" smtClean="0">
                          <a:solidFill>
                            <a:srgbClr val="002060"/>
                          </a:solidFill>
                          <a:latin typeface="+mn-lt"/>
                          <a:ea typeface="FangSong" pitchFamily="49" charset="-122"/>
                          <a:sym typeface="Wingdings" pitchFamily="2" charset="2"/>
                        </a:rPr>
                        <a:t></a:t>
                      </a:r>
                      <a:endParaRPr lang="en-CA" sz="1800" b="1" dirty="0" smtClean="0">
                        <a:solidFill>
                          <a:srgbClr val="002060"/>
                        </a:solidFill>
                        <a:latin typeface="+mn-lt"/>
                        <a:ea typeface="FangSong" pitchFamily="49" charset="-122"/>
                      </a:endParaRPr>
                    </a:p>
                  </a:txBody>
                  <a:tcPr/>
                </a:tc>
                <a:tc>
                  <a:txBody>
                    <a:bodyPr/>
                    <a:lstStyle/>
                    <a:p>
                      <a:r>
                        <a:rPr lang="zh-CN" altLang="en-US" sz="1800" b="1" dirty="0" smtClean="0">
                          <a:solidFill>
                            <a:srgbClr val="0070C0"/>
                          </a:solidFill>
                          <a:latin typeface="+mn-lt"/>
                          <a:ea typeface="FangSong" pitchFamily="49" charset="-122"/>
                        </a:rPr>
                        <a:t>兴趣、好奇、关注</a:t>
                      </a:r>
                      <a:endParaRPr lang="en-CA" sz="1800" b="1" dirty="0">
                        <a:solidFill>
                          <a:srgbClr val="0070C0"/>
                        </a:solidFill>
                        <a:latin typeface="+mn-lt"/>
                        <a:ea typeface="FangSong" pitchFamily="49" charset="-122"/>
                      </a:endParaRPr>
                    </a:p>
                  </a:txBody>
                  <a:tcPr/>
                </a:tc>
              </a:tr>
              <a:tr h="504825">
                <a:tc>
                  <a:txBody>
                    <a:bodyPr/>
                    <a:lstStyle/>
                    <a:p>
                      <a:r>
                        <a:rPr lang="zh-CN" altLang="en-US" sz="1800" b="1" dirty="0" smtClean="0">
                          <a:solidFill>
                            <a:schemeClr val="tx2">
                              <a:lumMod val="50000"/>
                            </a:schemeClr>
                          </a:solidFill>
                          <a:latin typeface="+mn-lt"/>
                          <a:ea typeface="FangSong" pitchFamily="49" charset="-122"/>
                        </a:rPr>
                        <a:t>不认识</a:t>
                      </a:r>
                      <a:endParaRPr lang="en-CA" sz="1800" b="1" dirty="0">
                        <a:solidFill>
                          <a:schemeClr val="tx2">
                            <a:lumMod val="50000"/>
                          </a:schemeClr>
                        </a:solidFill>
                        <a:latin typeface="+mn-lt"/>
                        <a:ea typeface="FangSong" pitchFamily="49"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ltLang="zh-CN" sz="1800" b="1" dirty="0" smtClean="0">
                          <a:solidFill>
                            <a:srgbClr val="002060"/>
                          </a:solidFill>
                          <a:latin typeface="+mn-lt"/>
                          <a:ea typeface="FangSong" pitchFamily="49" charset="-122"/>
                          <a:sym typeface="Wingdings" pitchFamily="2" charset="2"/>
                        </a:rPr>
                        <a:t></a:t>
                      </a:r>
                      <a:endParaRPr lang="en-CA" sz="1800" b="1" dirty="0" smtClean="0">
                        <a:solidFill>
                          <a:srgbClr val="002060"/>
                        </a:solidFill>
                        <a:latin typeface="+mn-lt"/>
                        <a:ea typeface="FangSong" pitchFamily="49" charset="-122"/>
                      </a:endParaRPr>
                    </a:p>
                  </a:txBody>
                  <a:tcPr/>
                </a:tc>
                <a:tc>
                  <a:txBody>
                    <a:bodyPr/>
                    <a:lstStyle/>
                    <a:p>
                      <a:r>
                        <a:rPr lang="zh-CN" altLang="en-US" sz="1800" b="1" dirty="0" smtClean="0">
                          <a:solidFill>
                            <a:srgbClr val="0070C0"/>
                          </a:solidFill>
                          <a:latin typeface="+mn-lt"/>
                          <a:ea typeface="FangSong" pitchFamily="49" charset="-122"/>
                        </a:rPr>
                        <a:t>认识、了解</a:t>
                      </a:r>
                      <a:endParaRPr lang="en-CA" sz="1800" b="1" dirty="0">
                        <a:solidFill>
                          <a:srgbClr val="0070C0"/>
                        </a:solidFill>
                        <a:latin typeface="+mn-lt"/>
                        <a:ea typeface="FangSong" pitchFamily="49" charset="-122"/>
                      </a:endParaRPr>
                    </a:p>
                  </a:txBody>
                  <a:tcPr/>
                </a:tc>
              </a:tr>
              <a:tr h="504825">
                <a:tc>
                  <a:txBody>
                    <a:bodyPr/>
                    <a:lstStyle/>
                    <a:p>
                      <a:r>
                        <a:rPr lang="zh-CN" altLang="en-US" sz="1800" b="1" dirty="0" smtClean="0">
                          <a:solidFill>
                            <a:schemeClr val="tx2">
                              <a:lumMod val="50000"/>
                            </a:schemeClr>
                          </a:solidFill>
                          <a:latin typeface="+mn-lt"/>
                          <a:ea typeface="FangSong" pitchFamily="49" charset="-122"/>
                        </a:rPr>
                        <a:t>想当然</a:t>
                      </a:r>
                      <a:endParaRPr lang="en-CA" sz="1800" b="1" dirty="0">
                        <a:solidFill>
                          <a:schemeClr val="tx2">
                            <a:lumMod val="50000"/>
                          </a:schemeClr>
                        </a:solidFill>
                        <a:latin typeface="+mn-lt"/>
                        <a:ea typeface="FangSong" pitchFamily="49"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ltLang="zh-CN" sz="1800" b="1" dirty="0" smtClean="0">
                          <a:solidFill>
                            <a:srgbClr val="002060"/>
                          </a:solidFill>
                          <a:latin typeface="+mn-lt"/>
                          <a:ea typeface="FangSong" pitchFamily="49" charset="-122"/>
                          <a:sym typeface="Wingdings" pitchFamily="2" charset="2"/>
                        </a:rPr>
                        <a:t></a:t>
                      </a:r>
                      <a:endParaRPr lang="en-CA" sz="1800" b="1" dirty="0" smtClean="0">
                        <a:solidFill>
                          <a:srgbClr val="002060"/>
                        </a:solidFill>
                        <a:latin typeface="+mn-lt"/>
                        <a:ea typeface="FangSong" pitchFamily="49" charset="-122"/>
                      </a:endParaRPr>
                    </a:p>
                  </a:txBody>
                  <a:tcPr/>
                </a:tc>
                <a:tc>
                  <a:txBody>
                    <a:bodyPr/>
                    <a:lstStyle/>
                    <a:p>
                      <a:r>
                        <a:rPr lang="zh-CN" altLang="en-US" sz="1800" b="1" dirty="0" smtClean="0">
                          <a:solidFill>
                            <a:srgbClr val="0070C0"/>
                          </a:solidFill>
                          <a:latin typeface="+mn-lt"/>
                          <a:ea typeface="FangSong" pitchFamily="49" charset="-122"/>
                        </a:rPr>
                        <a:t>有意识、关怀</a:t>
                      </a:r>
                      <a:endParaRPr lang="en-CA" sz="1800" b="1" dirty="0">
                        <a:solidFill>
                          <a:srgbClr val="0070C0"/>
                        </a:solidFill>
                        <a:latin typeface="+mn-lt"/>
                        <a:ea typeface="FangSong" pitchFamily="49" charset="-122"/>
                      </a:endParaRPr>
                    </a:p>
                  </a:txBody>
                  <a:tcPr/>
                </a:tc>
              </a:tr>
              <a:tr h="504825">
                <a:tc>
                  <a:txBody>
                    <a:bodyPr/>
                    <a:lstStyle/>
                    <a:p>
                      <a:r>
                        <a:rPr lang="zh-CN" altLang="en-US" sz="1800" b="1" dirty="0" smtClean="0">
                          <a:solidFill>
                            <a:schemeClr val="tx2">
                              <a:lumMod val="50000"/>
                            </a:schemeClr>
                          </a:solidFill>
                          <a:latin typeface="+mn-lt"/>
                          <a:ea typeface="FangSong" pitchFamily="49" charset="-122"/>
                        </a:rPr>
                        <a:t>滥用、自暴自弃</a:t>
                      </a:r>
                      <a:endParaRPr lang="en-CA" sz="1800" b="1" dirty="0">
                        <a:solidFill>
                          <a:schemeClr val="tx2">
                            <a:lumMod val="50000"/>
                          </a:schemeClr>
                        </a:solidFill>
                        <a:latin typeface="+mn-lt"/>
                        <a:ea typeface="FangSong" pitchFamily="49"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ltLang="zh-CN" sz="1800" b="1" dirty="0" smtClean="0">
                          <a:solidFill>
                            <a:srgbClr val="002060"/>
                          </a:solidFill>
                          <a:latin typeface="+mn-lt"/>
                          <a:ea typeface="FangSong" pitchFamily="49" charset="-122"/>
                          <a:sym typeface="Wingdings" pitchFamily="2" charset="2"/>
                        </a:rPr>
                        <a:t></a:t>
                      </a:r>
                      <a:endParaRPr lang="en-CA" sz="1800" b="1" dirty="0" smtClean="0">
                        <a:solidFill>
                          <a:srgbClr val="002060"/>
                        </a:solidFill>
                        <a:latin typeface="+mn-lt"/>
                        <a:ea typeface="FangSong" pitchFamily="49"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1" dirty="0" smtClean="0">
                          <a:solidFill>
                            <a:srgbClr val="0070C0"/>
                          </a:solidFill>
                          <a:latin typeface="+mn-lt"/>
                          <a:ea typeface="FangSong" pitchFamily="49" charset="-122"/>
                        </a:rPr>
                        <a:t>珍惜、尊重</a:t>
                      </a:r>
                      <a:endParaRPr lang="en-CA" altLang="zh-CN" sz="1800" b="1" dirty="0" smtClean="0">
                        <a:solidFill>
                          <a:srgbClr val="0070C0"/>
                        </a:solidFill>
                        <a:latin typeface="+mn-lt"/>
                        <a:ea typeface="FangSong" pitchFamily="49" charset="-122"/>
                      </a:endParaRPr>
                    </a:p>
                  </a:txBody>
                  <a:tcPr/>
                </a:tc>
              </a:tr>
              <a:tr h="504825">
                <a:tc>
                  <a:txBody>
                    <a:bodyPr/>
                    <a:lstStyle/>
                    <a:p>
                      <a:r>
                        <a:rPr lang="zh-CN" altLang="en-US" sz="1800" b="1" dirty="0" smtClean="0">
                          <a:solidFill>
                            <a:schemeClr val="tx2">
                              <a:lumMod val="50000"/>
                            </a:schemeClr>
                          </a:solidFill>
                          <a:latin typeface="+mn-lt"/>
                          <a:ea typeface="FangSong" pitchFamily="49" charset="-122"/>
                        </a:rPr>
                        <a:t>执着</a:t>
                      </a:r>
                      <a:endParaRPr lang="en-CA" sz="1800" b="1" dirty="0">
                        <a:solidFill>
                          <a:schemeClr val="tx2">
                            <a:lumMod val="50000"/>
                          </a:schemeClr>
                        </a:solidFill>
                        <a:latin typeface="+mn-lt"/>
                        <a:ea typeface="FangSong" pitchFamily="49"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ltLang="zh-CN" sz="1800" b="1" dirty="0" smtClean="0">
                          <a:solidFill>
                            <a:srgbClr val="002060"/>
                          </a:solidFill>
                          <a:latin typeface="+mn-lt"/>
                          <a:ea typeface="FangSong" pitchFamily="49" charset="-122"/>
                          <a:sym typeface="Wingdings" pitchFamily="2" charset="2"/>
                        </a:rPr>
                        <a:t></a:t>
                      </a:r>
                      <a:endParaRPr lang="en-CA" sz="1800" b="1" dirty="0" smtClean="0">
                        <a:solidFill>
                          <a:srgbClr val="002060"/>
                        </a:solidFill>
                        <a:latin typeface="+mn-lt"/>
                        <a:ea typeface="FangSong" pitchFamily="49"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1" dirty="0" smtClean="0">
                          <a:solidFill>
                            <a:srgbClr val="0070C0"/>
                          </a:solidFill>
                          <a:latin typeface="+mn-lt"/>
                          <a:ea typeface="FangSong" pitchFamily="49" charset="-122"/>
                        </a:rPr>
                        <a:t>放开、超越</a:t>
                      </a:r>
                      <a:endParaRPr lang="en-CA" altLang="zh-CN" sz="1800" b="1" dirty="0" smtClean="0">
                        <a:solidFill>
                          <a:srgbClr val="0070C0"/>
                        </a:solidFill>
                        <a:latin typeface="+mn-lt"/>
                        <a:ea typeface="FangSong" pitchFamily="49" charset="-122"/>
                      </a:endParaRPr>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idx="4294967295"/>
          </p:nvPr>
        </p:nvSpPr>
        <p:spPr>
          <a:xfrm>
            <a:off x="609600" y="304800"/>
            <a:ext cx="10969625" cy="762000"/>
          </a:xfrm>
        </p:spPr>
        <p:txBody>
          <a:bodyPr/>
          <a:lstStyle/>
          <a:p>
            <a:pPr algn="l" eaLnBrk="1" hangingPunct="1"/>
            <a:r>
              <a:rPr lang="zh-CN" altLang="en-US" smtClean="0"/>
              <a:t>身体</a:t>
            </a:r>
            <a:endParaRPr lang="en-US" altLang="zh-CN" smtClean="0"/>
          </a:p>
        </p:txBody>
      </p:sp>
      <p:pic>
        <p:nvPicPr>
          <p:cNvPr id="96258" name="Picture 2"/>
          <p:cNvPicPr>
            <a:picLocks noChangeAspect="1"/>
          </p:cNvPicPr>
          <p:nvPr/>
        </p:nvPicPr>
        <p:blipFill>
          <a:blip r:embed="rId3"/>
          <a:srcRect/>
          <a:stretch>
            <a:fillRect/>
          </a:stretch>
        </p:blipFill>
        <p:spPr bwMode="auto">
          <a:xfrm>
            <a:off x="2436813" y="304800"/>
            <a:ext cx="8047037" cy="61960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914400" y="457200"/>
            <a:ext cx="9158288" cy="990600"/>
          </a:xfrm>
        </p:spPr>
        <p:txBody>
          <a:bodyPr/>
          <a:lstStyle/>
          <a:p>
            <a:pPr eaLnBrk="1" hangingPunct="1"/>
            <a:r>
              <a:rPr lang="zh-CN" altLang="en-US" sz="2800" smtClean="0"/>
              <a:t>身体</a:t>
            </a:r>
          </a:p>
        </p:txBody>
      </p:sp>
      <p:sp>
        <p:nvSpPr>
          <p:cNvPr id="3" name="Content Placeholder 2"/>
          <p:cNvSpPr>
            <a:spLocks noGrp="1"/>
          </p:cNvSpPr>
          <p:nvPr>
            <p:ph idx="1"/>
          </p:nvPr>
        </p:nvSpPr>
        <p:spPr/>
        <p:txBody>
          <a:bodyPr/>
          <a:lstStyle/>
          <a:p>
            <a:pPr marL="0" indent="0" eaLnBrk="1" hangingPunct="1">
              <a:lnSpc>
                <a:spcPct val="150000"/>
              </a:lnSpc>
              <a:buFontTx/>
              <a:buNone/>
              <a:defRPr/>
            </a:pPr>
            <a:r>
              <a:rPr lang="en-US" sz="1800" dirty="0">
                <a:solidFill>
                  <a:srgbClr val="002060"/>
                </a:solidFill>
                <a:latin typeface="Calibri" pitchFamily="34" charset="0"/>
                <a:ea typeface="FangSong" pitchFamily="49" charset="-122"/>
              </a:rPr>
              <a:t>#</a:t>
            </a:r>
            <a:r>
              <a:rPr lang="en-US" sz="1800" dirty="0" smtClean="0">
                <a:solidFill>
                  <a:srgbClr val="002060"/>
                </a:solidFill>
                <a:latin typeface="Calibri" pitchFamily="34" charset="0"/>
                <a:ea typeface="FangSong" pitchFamily="49" charset="-122"/>
              </a:rPr>
              <a:t>1:17:44:19</a:t>
            </a:r>
            <a:r>
              <a:rPr lang="en-US" sz="2000" dirty="0" smtClean="0">
                <a:latin typeface="FangSong" pitchFamily="49" charset="-122"/>
                <a:ea typeface="FangSong" pitchFamily="49" charset="-122"/>
              </a:rPr>
              <a:t>		</a:t>
            </a:r>
            <a:r>
              <a:rPr lang="zh-CN" altLang="en-US" sz="2000" dirty="0" smtClean="0">
                <a:solidFill>
                  <a:srgbClr val="0070C0"/>
                </a:solidFill>
                <a:latin typeface="FangSong" pitchFamily="49" charset="-122"/>
                <a:ea typeface="FangSong" pitchFamily="49" charset="-122"/>
              </a:rPr>
              <a:t>你</a:t>
            </a:r>
            <a:r>
              <a:rPr lang="zh-CN" altLang="en-US" sz="2000" dirty="0">
                <a:solidFill>
                  <a:srgbClr val="0070C0"/>
                </a:solidFill>
                <a:latin typeface="FangSong" pitchFamily="49" charset="-122"/>
                <a:ea typeface="FangSong" pitchFamily="49" charset="-122"/>
              </a:rPr>
              <a:t>知道吗，我是我们宿舍最矮的，最胖的，最黑的</a:t>
            </a:r>
            <a:r>
              <a:rPr lang="en-CA" sz="2000" dirty="0">
                <a:latin typeface="FangSong" pitchFamily="49" charset="-122"/>
                <a:ea typeface="FangSong" pitchFamily="49" charset="-122"/>
              </a:rPr>
              <a:t> </a:t>
            </a:r>
            <a:endParaRPr lang="en-US" sz="2000" dirty="0">
              <a:latin typeface="FangSong" pitchFamily="49" charset="-122"/>
              <a:ea typeface="FangSong" pitchFamily="49" charset="-122"/>
            </a:endParaRPr>
          </a:p>
          <a:p>
            <a:pPr marL="0" indent="0" eaLnBrk="1" hangingPunct="1">
              <a:lnSpc>
                <a:spcPct val="150000"/>
              </a:lnSpc>
              <a:buFontTx/>
              <a:buNone/>
              <a:defRPr/>
            </a:pPr>
            <a:r>
              <a:rPr lang="en-US" sz="1800" dirty="0">
                <a:solidFill>
                  <a:srgbClr val="002060"/>
                </a:solidFill>
                <a:latin typeface="Calibri" pitchFamily="34" charset="0"/>
                <a:ea typeface="FangSong" pitchFamily="49" charset="-122"/>
              </a:rPr>
              <a:t>#</a:t>
            </a:r>
            <a:r>
              <a:rPr lang="en-US" sz="1800" dirty="0" smtClean="0">
                <a:solidFill>
                  <a:srgbClr val="002060"/>
                </a:solidFill>
                <a:latin typeface="Calibri" pitchFamily="34" charset="0"/>
                <a:ea typeface="FangSong" pitchFamily="49" charset="-122"/>
              </a:rPr>
              <a:t>1:17:44:38	</a:t>
            </a:r>
            <a:r>
              <a:rPr lang="en-US" sz="2000" dirty="0" smtClean="0">
                <a:latin typeface="FangSong" pitchFamily="49" charset="-122"/>
                <a:ea typeface="FangSong" pitchFamily="49" charset="-122"/>
              </a:rPr>
              <a:t>	</a:t>
            </a:r>
            <a:r>
              <a:rPr lang="zh-CN" altLang="en-US" sz="2000" dirty="0" smtClean="0">
                <a:solidFill>
                  <a:srgbClr val="0070C0"/>
                </a:solidFill>
                <a:latin typeface="FangSong" pitchFamily="49" charset="-122"/>
                <a:ea typeface="FangSong" pitchFamily="49" charset="-122"/>
              </a:rPr>
              <a:t>不</a:t>
            </a:r>
            <a:r>
              <a:rPr lang="zh-CN" altLang="en-US" sz="2000" dirty="0">
                <a:solidFill>
                  <a:srgbClr val="0070C0"/>
                </a:solidFill>
                <a:latin typeface="FangSong" pitchFamily="49" charset="-122"/>
                <a:ea typeface="FangSong" pitchFamily="49" charset="-122"/>
              </a:rPr>
              <a:t>止身体自卑</a:t>
            </a:r>
            <a:r>
              <a:rPr lang="en-CA" sz="2000" dirty="0">
                <a:latin typeface="FangSong" pitchFamily="49" charset="-122"/>
                <a:ea typeface="FangSong" pitchFamily="49" charset="-122"/>
              </a:rPr>
              <a:t> </a:t>
            </a:r>
            <a:endParaRPr lang="en-US" sz="2000" dirty="0">
              <a:latin typeface="FangSong" pitchFamily="49" charset="-122"/>
              <a:ea typeface="FangSong" pitchFamily="49" charset="-122"/>
            </a:endParaRPr>
          </a:p>
          <a:p>
            <a:pPr marL="0" indent="0" eaLnBrk="1" hangingPunct="1">
              <a:lnSpc>
                <a:spcPct val="150000"/>
              </a:lnSpc>
              <a:buFontTx/>
              <a:buNone/>
              <a:defRPr/>
            </a:pPr>
            <a:r>
              <a:rPr lang="en-CA" sz="1800" dirty="0" smtClean="0">
                <a:solidFill>
                  <a:srgbClr val="002060"/>
                </a:solidFill>
                <a:latin typeface="Calibri" pitchFamily="34" charset="0"/>
                <a:ea typeface="FangSong" pitchFamily="49" charset="-122"/>
              </a:rPr>
              <a:t>#</a:t>
            </a:r>
            <a:r>
              <a:rPr lang="en-CA" sz="1800" dirty="0">
                <a:solidFill>
                  <a:srgbClr val="002060"/>
                </a:solidFill>
                <a:latin typeface="Calibri" pitchFamily="34" charset="0"/>
                <a:ea typeface="FangSong" pitchFamily="49" charset="-122"/>
              </a:rPr>
              <a:t>7: </a:t>
            </a:r>
            <a:r>
              <a:rPr lang="en-CA" sz="1800" dirty="0" smtClean="0">
                <a:solidFill>
                  <a:srgbClr val="002060"/>
                </a:solidFill>
                <a:latin typeface="Calibri" pitchFamily="34" charset="0"/>
                <a:ea typeface="FangSong" pitchFamily="49" charset="-122"/>
              </a:rPr>
              <a:t>17:55:56</a:t>
            </a:r>
            <a:r>
              <a:rPr lang="en-CA" sz="2000" dirty="0" smtClean="0">
                <a:latin typeface="FangSong" pitchFamily="49" charset="-122"/>
                <a:ea typeface="FangSong" pitchFamily="49" charset="-122"/>
              </a:rPr>
              <a:t>		</a:t>
            </a:r>
            <a:r>
              <a:rPr lang="zh-CN" altLang="en-US" sz="2000" dirty="0" smtClean="0">
                <a:solidFill>
                  <a:srgbClr val="0070C0"/>
                </a:solidFill>
                <a:latin typeface="FangSong" pitchFamily="49" charset="-122"/>
                <a:ea typeface="FangSong" pitchFamily="49" charset="-122"/>
              </a:rPr>
              <a:t>喉</a:t>
            </a:r>
            <a:r>
              <a:rPr lang="zh-CN" altLang="en-US" sz="2000" dirty="0">
                <a:solidFill>
                  <a:srgbClr val="0070C0"/>
                </a:solidFill>
                <a:latin typeface="FangSong" pitchFamily="49" charset="-122"/>
                <a:ea typeface="FangSong" pitchFamily="49" charset="-122"/>
              </a:rPr>
              <a:t>咙发紧，特想哭</a:t>
            </a:r>
            <a:endParaRPr lang="en-US" sz="2000" dirty="0">
              <a:solidFill>
                <a:srgbClr val="0070C0"/>
              </a:solidFill>
              <a:latin typeface="FangSong" pitchFamily="49" charset="-122"/>
              <a:ea typeface="FangSong" pitchFamily="49" charset="-122"/>
            </a:endParaRPr>
          </a:p>
          <a:p>
            <a:pPr marL="0" indent="0" eaLnBrk="1" hangingPunct="1">
              <a:lnSpc>
                <a:spcPct val="150000"/>
              </a:lnSpc>
              <a:buFontTx/>
              <a:buNone/>
              <a:defRPr/>
            </a:pPr>
            <a:r>
              <a:rPr lang="en-CA" sz="1800" dirty="0" smtClean="0">
                <a:solidFill>
                  <a:srgbClr val="002060"/>
                </a:solidFill>
                <a:latin typeface="Calibri" pitchFamily="34" charset="0"/>
                <a:ea typeface="FangSong" pitchFamily="49" charset="-122"/>
              </a:rPr>
              <a:t>#</a:t>
            </a:r>
            <a:r>
              <a:rPr lang="en-CA" sz="1800" dirty="0">
                <a:solidFill>
                  <a:srgbClr val="002060"/>
                </a:solidFill>
                <a:latin typeface="Calibri" pitchFamily="34" charset="0"/>
                <a:ea typeface="FangSong" pitchFamily="49" charset="-122"/>
              </a:rPr>
              <a:t>7: </a:t>
            </a:r>
            <a:r>
              <a:rPr lang="en-CA" sz="1800" dirty="0" smtClean="0">
                <a:solidFill>
                  <a:srgbClr val="002060"/>
                </a:solidFill>
                <a:latin typeface="Calibri" pitchFamily="34" charset="0"/>
                <a:ea typeface="FangSong" pitchFamily="49" charset="-122"/>
              </a:rPr>
              <a:t>17:56:06</a:t>
            </a:r>
            <a:r>
              <a:rPr lang="en-CA" sz="2000" dirty="0" smtClean="0">
                <a:latin typeface="FangSong" pitchFamily="49" charset="-122"/>
                <a:ea typeface="FangSong" pitchFamily="49" charset="-122"/>
              </a:rPr>
              <a:t>		</a:t>
            </a:r>
            <a:r>
              <a:rPr lang="zh-CN" altLang="en-US" sz="2000" dirty="0" smtClean="0">
                <a:solidFill>
                  <a:srgbClr val="0070C0"/>
                </a:solidFill>
                <a:latin typeface="FangSong" pitchFamily="49" charset="-122"/>
                <a:ea typeface="FangSong" pitchFamily="49" charset="-122"/>
              </a:rPr>
              <a:t>眼</a:t>
            </a:r>
            <a:r>
              <a:rPr lang="zh-CN" altLang="en-US" sz="2000" dirty="0">
                <a:solidFill>
                  <a:srgbClr val="0070C0"/>
                </a:solidFill>
                <a:latin typeface="FangSong" pitchFamily="49" charset="-122"/>
                <a:ea typeface="FangSong" pitchFamily="49" charset="-122"/>
              </a:rPr>
              <a:t>泪流出来了</a:t>
            </a:r>
            <a:endParaRPr lang="en-US" sz="2000" dirty="0">
              <a:solidFill>
                <a:srgbClr val="0070C0"/>
              </a:solidFill>
              <a:latin typeface="FangSong" pitchFamily="49" charset="-122"/>
              <a:ea typeface="FangSong" pitchFamily="49" charset="-122"/>
            </a:endParaRPr>
          </a:p>
          <a:p>
            <a:pPr marL="0" indent="0" eaLnBrk="1" hangingPunct="1">
              <a:lnSpc>
                <a:spcPct val="150000"/>
              </a:lnSpc>
              <a:buFontTx/>
              <a:buNone/>
              <a:defRPr/>
            </a:pPr>
            <a:r>
              <a:rPr lang="en-CA" sz="1800" dirty="0" smtClean="0">
                <a:solidFill>
                  <a:srgbClr val="002060"/>
                </a:solidFill>
                <a:latin typeface="Calibri" pitchFamily="34" charset="0"/>
                <a:ea typeface="FangSong" pitchFamily="49" charset="-122"/>
              </a:rPr>
              <a:t>#</a:t>
            </a:r>
            <a:r>
              <a:rPr lang="en-CA" sz="1800" dirty="0">
                <a:solidFill>
                  <a:srgbClr val="002060"/>
                </a:solidFill>
                <a:latin typeface="Calibri" pitchFamily="34" charset="0"/>
                <a:ea typeface="FangSong" pitchFamily="49" charset="-122"/>
              </a:rPr>
              <a:t>12: </a:t>
            </a:r>
            <a:r>
              <a:rPr lang="en-CA" sz="1800" dirty="0" smtClean="0">
                <a:solidFill>
                  <a:srgbClr val="002060"/>
                </a:solidFill>
                <a:latin typeface="Calibri" pitchFamily="34" charset="0"/>
                <a:ea typeface="FangSong" pitchFamily="49" charset="-122"/>
              </a:rPr>
              <a:t>9:17:02</a:t>
            </a:r>
            <a:r>
              <a:rPr lang="en-CA" sz="2000" dirty="0" smtClean="0">
                <a:latin typeface="FangSong" pitchFamily="49" charset="-122"/>
                <a:ea typeface="FangSong" pitchFamily="49" charset="-122"/>
              </a:rPr>
              <a:t>		</a:t>
            </a:r>
            <a:r>
              <a:rPr lang="zh-CN" altLang="en-US" sz="2000" dirty="0" smtClean="0">
                <a:solidFill>
                  <a:srgbClr val="0070C0"/>
                </a:solidFill>
                <a:latin typeface="FangSong" pitchFamily="49" charset="-122"/>
                <a:ea typeface="FangSong" pitchFamily="49" charset="-122"/>
              </a:rPr>
              <a:t>晚</a:t>
            </a:r>
            <a:r>
              <a:rPr lang="zh-CN" altLang="en-US" sz="2000" dirty="0">
                <a:solidFill>
                  <a:srgbClr val="0070C0"/>
                </a:solidFill>
                <a:latin typeface="FangSong" pitchFamily="49" charset="-122"/>
                <a:ea typeface="FangSong" pitchFamily="49" charset="-122"/>
              </a:rPr>
              <a:t>上和同学们一起跑步，我能坚持每天跑半小时，跑</a:t>
            </a:r>
            <a:r>
              <a:rPr lang="en-CA" sz="2000" dirty="0">
                <a:solidFill>
                  <a:srgbClr val="0070C0"/>
                </a:solidFill>
                <a:latin typeface="FangSong" pitchFamily="49" charset="-122"/>
                <a:ea typeface="FangSong" pitchFamily="49" charset="-122"/>
              </a:rPr>
              <a:t>6</a:t>
            </a:r>
            <a:r>
              <a:rPr lang="zh-CN" altLang="en-US" sz="2000" dirty="0">
                <a:solidFill>
                  <a:srgbClr val="0070C0"/>
                </a:solidFill>
                <a:latin typeface="FangSong" pitchFamily="49" charset="-122"/>
                <a:ea typeface="FangSong" pitchFamily="49" charset="-122"/>
              </a:rPr>
              <a:t>，</a:t>
            </a:r>
            <a:r>
              <a:rPr lang="en-CA" sz="2000" dirty="0">
                <a:solidFill>
                  <a:srgbClr val="0070C0"/>
                </a:solidFill>
                <a:latin typeface="FangSong" pitchFamily="49" charset="-122"/>
                <a:ea typeface="FangSong" pitchFamily="49" charset="-122"/>
              </a:rPr>
              <a:t>7</a:t>
            </a:r>
            <a:r>
              <a:rPr lang="zh-CN" altLang="en-US" sz="2000" dirty="0">
                <a:solidFill>
                  <a:srgbClr val="0070C0"/>
                </a:solidFill>
                <a:latin typeface="FangSong" pitchFamily="49" charset="-122"/>
                <a:ea typeface="FangSong" pitchFamily="49" charset="-122"/>
              </a:rPr>
              <a:t>圈，</a:t>
            </a:r>
            <a:r>
              <a:rPr lang="zh-CN" altLang="en-US" sz="2000" dirty="0">
                <a:latin typeface="FangSong" pitchFamily="49" charset="-122"/>
                <a:ea typeface="FangSong" pitchFamily="49" charset="-122"/>
              </a:rPr>
              <a:t>、</a:t>
            </a:r>
            <a:endParaRPr lang="en-US" sz="2000" dirty="0">
              <a:latin typeface="FangSong" pitchFamily="49" charset="-122"/>
              <a:ea typeface="FangSong" pitchFamily="49" charset="-122"/>
            </a:endParaRPr>
          </a:p>
          <a:p>
            <a:pPr marL="0" indent="0" eaLnBrk="1" hangingPunct="1">
              <a:lnSpc>
                <a:spcPct val="150000"/>
              </a:lnSpc>
              <a:buFontTx/>
              <a:buNone/>
              <a:defRPr/>
            </a:pPr>
            <a:r>
              <a:rPr lang="en-CA" sz="1800" dirty="0" smtClean="0">
                <a:solidFill>
                  <a:srgbClr val="002060"/>
                </a:solidFill>
                <a:latin typeface="Calibri" pitchFamily="34" charset="0"/>
                <a:ea typeface="FangSong" pitchFamily="49" charset="-122"/>
              </a:rPr>
              <a:t>#</a:t>
            </a:r>
            <a:r>
              <a:rPr lang="en-CA" sz="1800" dirty="0">
                <a:solidFill>
                  <a:srgbClr val="002060"/>
                </a:solidFill>
                <a:latin typeface="Calibri" pitchFamily="34" charset="0"/>
                <a:ea typeface="FangSong" pitchFamily="49" charset="-122"/>
              </a:rPr>
              <a:t>12: </a:t>
            </a:r>
            <a:r>
              <a:rPr lang="en-CA" sz="1800" dirty="0" smtClean="0">
                <a:solidFill>
                  <a:srgbClr val="002060"/>
                </a:solidFill>
                <a:latin typeface="Calibri" pitchFamily="34" charset="0"/>
                <a:ea typeface="FangSong" pitchFamily="49" charset="-122"/>
              </a:rPr>
              <a:t>9:20:48</a:t>
            </a:r>
            <a:r>
              <a:rPr lang="en-CA" sz="2000" dirty="0" smtClean="0">
                <a:latin typeface="FangSong" pitchFamily="49" charset="-122"/>
                <a:ea typeface="FangSong" pitchFamily="49" charset="-122"/>
              </a:rPr>
              <a:t>		</a:t>
            </a:r>
            <a:r>
              <a:rPr lang="zh-CN" altLang="en-US" sz="2000" dirty="0" smtClean="0">
                <a:solidFill>
                  <a:srgbClr val="0070C0"/>
                </a:solidFill>
                <a:latin typeface="FangSong" pitchFamily="49" charset="-122"/>
                <a:ea typeface="FangSong" pitchFamily="49" charset="-122"/>
              </a:rPr>
              <a:t>不</a:t>
            </a:r>
            <a:r>
              <a:rPr lang="zh-CN" altLang="en-US" sz="2000" dirty="0">
                <a:solidFill>
                  <a:srgbClr val="0070C0"/>
                </a:solidFill>
                <a:latin typeface="FangSong" pitchFamily="49" charset="-122"/>
                <a:ea typeface="FangSong" pitchFamily="49" charset="-122"/>
              </a:rPr>
              <a:t>过有时候也挺急躁的，老上火，一上火就牙疼</a:t>
            </a:r>
            <a:endParaRPr lang="en-US" sz="2000" dirty="0">
              <a:solidFill>
                <a:srgbClr val="0070C0"/>
              </a:solidFill>
              <a:latin typeface="FangSong" pitchFamily="49" charset="-122"/>
              <a:ea typeface="FangSong" pitchFamily="49" charset="-122"/>
            </a:endParaRPr>
          </a:p>
          <a:p>
            <a:pPr eaLnBrk="1" hangingPunct="1">
              <a:defRPr/>
            </a:pPr>
            <a:endParaRPr lang="en-US" sz="1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2"/>
          <p:cNvSpPr>
            <a:spLocks noGrp="1"/>
          </p:cNvSpPr>
          <p:nvPr>
            <p:ph type="title" idx="4294967295"/>
          </p:nvPr>
        </p:nvSpPr>
        <p:spPr>
          <a:xfrm>
            <a:off x="912813" y="457200"/>
            <a:ext cx="8913812" cy="762000"/>
          </a:xfrm>
        </p:spPr>
        <p:txBody>
          <a:bodyPr/>
          <a:lstStyle/>
          <a:p>
            <a:pPr eaLnBrk="1" hangingPunct="1"/>
            <a:r>
              <a:rPr lang="zh-CN" altLang="en-US" b="1" smtClean="0"/>
              <a:t>环境</a:t>
            </a:r>
            <a:r>
              <a:rPr lang="zh-CN" altLang="en-US" smtClean="0"/>
              <a:t> </a:t>
            </a:r>
            <a:r>
              <a:rPr lang="en-CA" altLang="zh-CN" sz="2800" smtClean="0"/>
              <a:t>Environment</a:t>
            </a:r>
            <a:endParaRPr lang="en-US" altLang="zh-CN" smtClean="0"/>
          </a:p>
        </p:txBody>
      </p:sp>
      <p:sp>
        <p:nvSpPr>
          <p:cNvPr id="31746" name="Content Placeholder 13"/>
          <p:cNvSpPr>
            <a:spLocks noGrp="1"/>
          </p:cNvSpPr>
          <p:nvPr>
            <p:ph idx="4294967295"/>
          </p:nvPr>
        </p:nvSpPr>
        <p:spPr>
          <a:xfrm>
            <a:off x="912813" y="1447800"/>
            <a:ext cx="10410825" cy="3962400"/>
          </a:xfrm>
        </p:spPr>
        <p:txBody>
          <a:bodyPr/>
          <a:lstStyle/>
          <a:p>
            <a:pPr eaLnBrk="1" hangingPunct="1">
              <a:defRPr/>
            </a:pPr>
            <a:endParaRPr lang="en-US" altLang="zh-CN" sz="2400" dirty="0" smtClean="0">
              <a:solidFill>
                <a:srgbClr val="83510F"/>
              </a:solidFill>
              <a:latin typeface="FangSong" pitchFamily="49" charset="-122"/>
              <a:ea typeface="FangSong" pitchFamily="49" charset="-122"/>
            </a:endParaRPr>
          </a:p>
          <a:p>
            <a:pPr marL="457200" indent="-457200" eaLnBrk="1" hangingPunct="1">
              <a:buFont typeface="+mj-lt"/>
              <a:buAutoNum type="arabicPeriod"/>
              <a:defRPr/>
            </a:pPr>
            <a:r>
              <a:rPr lang="zh-CN" altLang="en-US" sz="2400" dirty="0" smtClean="0">
                <a:solidFill>
                  <a:srgbClr val="83510F"/>
                </a:solidFill>
                <a:latin typeface="FangSong" pitchFamily="49" charset="-122"/>
                <a:ea typeface="FangSong" pitchFamily="49" charset="-122"/>
              </a:rPr>
              <a:t>环境对案主来说是外在的、</a:t>
            </a:r>
            <a:r>
              <a:rPr lang="zh-CN" altLang="en-US" sz="2400" dirty="0">
                <a:solidFill>
                  <a:srgbClr val="83510F"/>
                </a:solidFill>
                <a:latin typeface="FangSong" pitchFamily="49" charset="-122"/>
                <a:ea typeface="FangSong" pitchFamily="49" charset="-122"/>
              </a:rPr>
              <a:t>注</a:t>
            </a:r>
            <a:r>
              <a:rPr lang="zh-CN" altLang="en-US" sz="2400" dirty="0" smtClean="0">
                <a:solidFill>
                  <a:srgbClr val="83510F"/>
                </a:solidFill>
                <a:latin typeface="FangSong" pitchFamily="49" charset="-122"/>
                <a:ea typeface="FangSong" pitchFamily="49" charset="-122"/>
              </a:rPr>
              <a:t>定或不能改变的（负面的、有匮乏的、敌意的、不安全的）：害怕、无助、脆弱、孤独</a:t>
            </a:r>
            <a:endParaRPr lang="en-CA" altLang="zh-CN" sz="2400" dirty="0">
              <a:solidFill>
                <a:srgbClr val="83510F"/>
              </a:solidFill>
              <a:latin typeface="FangSong" pitchFamily="49" charset="-122"/>
              <a:ea typeface="FangSong" pitchFamily="49" charset="-122"/>
            </a:endParaRPr>
          </a:p>
          <a:p>
            <a:pPr marL="457200" indent="-457200" eaLnBrk="1" hangingPunct="1">
              <a:buFont typeface="+mj-lt"/>
              <a:buAutoNum type="arabicPeriod"/>
              <a:defRPr/>
            </a:pPr>
            <a:endParaRPr lang="en-CA" altLang="zh-CN" sz="2400" dirty="0" smtClean="0">
              <a:solidFill>
                <a:srgbClr val="83510F"/>
              </a:solidFill>
              <a:latin typeface="FangSong" pitchFamily="49" charset="-122"/>
              <a:ea typeface="FangSong" pitchFamily="49" charset="-122"/>
            </a:endParaRPr>
          </a:p>
          <a:p>
            <a:pPr marL="457200" indent="-457200" eaLnBrk="1" hangingPunct="1">
              <a:buFont typeface="+mj-lt"/>
              <a:buAutoNum type="arabicPeriod"/>
              <a:defRPr/>
            </a:pPr>
            <a:r>
              <a:rPr lang="zh-CN" altLang="en-US" sz="2400" dirty="0" smtClean="0">
                <a:solidFill>
                  <a:srgbClr val="83510F"/>
                </a:solidFill>
                <a:latin typeface="FangSong" pitchFamily="49" charset="-122"/>
                <a:ea typeface="FangSong" pitchFamily="49" charset="-122"/>
              </a:rPr>
              <a:t>认识到环境是如何建构或产生的，包括是社会和个人主观建构过程。</a:t>
            </a:r>
            <a:endParaRPr lang="en-CA" altLang="zh-CN" sz="2400" dirty="0">
              <a:solidFill>
                <a:srgbClr val="83510F"/>
              </a:solidFill>
              <a:latin typeface="FangSong" pitchFamily="49" charset="-122"/>
              <a:ea typeface="FangSong" pitchFamily="49" charset="-122"/>
            </a:endParaRPr>
          </a:p>
          <a:p>
            <a:pPr marL="457200" indent="-457200" eaLnBrk="1" hangingPunct="1">
              <a:buFont typeface="+mj-lt"/>
              <a:buAutoNum type="arabicPeriod"/>
              <a:defRPr/>
            </a:pPr>
            <a:endParaRPr lang="en-CA" altLang="zh-CN" sz="2400" dirty="0" smtClean="0">
              <a:solidFill>
                <a:srgbClr val="83510F"/>
              </a:solidFill>
              <a:latin typeface="FangSong" pitchFamily="49" charset="-122"/>
              <a:ea typeface="FangSong" pitchFamily="49" charset="-122"/>
            </a:endParaRPr>
          </a:p>
          <a:p>
            <a:pPr marL="457200" indent="-457200" eaLnBrk="1" hangingPunct="1">
              <a:buFont typeface="+mj-lt"/>
              <a:buAutoNum type="arabicPeriod"/>
              <a:defRPr/>
            </a:pPr>
            <a:r>
              <a:rPr lang="zh-CN" altLang="en-US" sz="2400" dirty="0" smtClean="0">
                <a:solidFill>
                  <a:srgbClr val="83510F"/>
                </a:solidFill>
                <a:latin typeface="FangSong" pitchFamily="49" charset="-122"/>
                <a:ea typeface="FangSong" pitchFamily="49" charset="-122"/>
              </a:rPr>
              <a:t>认识到在自我和环境之间的互动关系：</a:t>
            </a:r>
            <a:r>
              <a:rPr lang="zh-CN" altLang="en-US" sz="2400" dirty="0" smtClean="0">
                <a:solidFill>
                  <a:schemeClr val="bg2">
                    <a:lumMod val="50000"/>
                  </a:schemeClr>
                </a:solidFill>
                <a:latin typeface="FangSong" pitchFamily="49" charset="-122"/>
                <a:ea typeface="FangSong" pitchFamily="49" charset="-122"/>
              </a:rPr>
              <a:t>主体性、</a:t>
            </a:r>
            <a:r>
              <a:rPr lang="zh-CN" altLang="en-US" sz="2400" dirty="0" smtClean="0">
                <a:solidFill>
                  <a:srgbClr val="83510F"/>
                </a:solidFill>
                <a:latin typeface="FangSong" pitchFamily="49" charset="-122"/>
                <a:ea typeface="FangSong" pitchFamily="49" charset="-122"/>
              </a:rPr>
              <a:t>掌控、效能、责任</a:t>
            </a:r>
            <a:endParaRPr lang="en-CA" altLang="zh-CN" sz="2400" dirty="0">
              <a:solidFill>
                <a:srgbClr val="83510F"/>
              </a:solidFill>
              <a:latin typeface="FangSong" pitchFamily="49" charset="-122"/>
              <a:ea typeface="FangSong" pitchFamily="49" charset="-122"/>
            </a:endParaRPr>
          </a:p>
          <a:p>
            <a:pPr marL="457200" indent="-457200" eaLnBrk="1" hangingPunct="1">
              <a:buFont typeface="+mj-lt"/>
              <a:buAutoNum type="arabicPeriod"/>
              <a:defRPr/>
            </a:pPr>
            <a:endParaRPr lang="en-CA" altLang="zh-CN" sz="2400" dirty="0" smtClean="0">
              <a:solidFill>
                <a:srgbClr val="83510F"/>
              </a:solidFill>
              <a:latin typeface="FangSong" pitchFamily="49" charset="-122"/>
              <a:ea typeface="FangSong" pitchFamily="49" charset="-122"/>
            </a:endParaRPr>
          </a:p>
          <a:p>
            <a:pPr marL="457200" indent="-457200" eaLnBrk="1" hangingPunct="1">
              <a:buFont typeface="+mj-lt"/>
              <a:buAutoNum type="arabicPeriod"/>
              <a:defRPr/>
            </a:pPr>
            <a:r>
              <a:rPr lang="zh-CN" altLang="en-US" sz="2400" dirty="0" smtClean="0">
                <a:solidFill>
                  <a:srgbClr val="83510F"/>
                </a:solidFill>
                <a:latin typeface="FangSong" pitchFamily="49" charset="-122"/>
                <a:ea typeface="FangSong" pitchFamily="49" charset="-122"/>
              </a:rPr>
              <a:t>物质的和社会</a:t>
            </a:r>
            <a:r>
              <a:rPr lang="en-US" altLang="zh-CN" sz="2400" dirty="0" smtClean="0">
                <a:solidFill>
                  <a:srgbClr val="83510F"/>
                </a:solidFill>
                <a:latin typeface="FangSong" pitchFamily="49" charset="-122"/>
                <a:ea typeface="FangSong" pitchFamily="49" charset="-122"/>
              </a:rPr>
              <a:t>/</a:t>
            </a:r>
            <a:r>
              <a:rPr lang="zh-CN" altLang="en-US" sz="2400" dirty="0" smtClean="0">
                <a:solidFill>
                  <a:srgbClr val="83510F"/>
                </a:solidFill>
                <a:latin typeface="FangSong" pitchFamily="49" charset="-122"/>
                <a:ea typeface="FangSong" pitchFamily="49" charset="-122"/>
              </a:rPr>
              <a:t>象征的现实会随主体行为而变化</a:t>
            </a:r>
            <a:endParaRPr lang="en-US" altLang="zh-CN" sz="2400" dirty="0">
              <a:solidFill>
                <a:srgbClr val="83510F"/>
              </a:solidFill>
              <a:latin typeface="FangSong" pitchFamily="49" charset="-122"/>
              <a:ea typeface="FangSong" pitchFamily="49" charset="-122"/>
            </a:endParaRPr>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914400" y="838200"/>
            <a:ext cx="9158288" cy="914400"/>
          </a:xfrm>
        </p:spPr>
        <p:txBody>
          <a:bodyPr/>
          <a:lstStyle/>
          <a:p>
            <a:pPr eaLnBrk="1" hangingPunct="1"/>
            <a:r>
              <a:rPr lang="zh-CN" altLang="en-US" b="1" smtClean="0"/>
              <a:t>环境</a:t>
            </a:r>
            <a:r>
              <a:rPr lang="zh-CN" altLang="en-US" smtClean="0"/>
              <a:t> </a:t>
            </a:r>
            <a:r>
              <a:rPr lang="en-CA" altLang="zh-CN" sz="3200" smtClean="0"/>
              <a:t>Environment</a:t>
            </a:r>
            <a:endParaRPr lang="en-CA" sz="3200" smtClean="0"/>
          </a:p>
        </p:txBody>
      </p:sp>
      <p:sp>
        <p:nvSpPr>
          <p:cNvPr id="3" name="Content Placeholder 2"/>
          <p:cNvSpPr>
            <a:spLocks noGrp="1"/>
          </p:cNvSpPr>
          <p:nvPr>
            <p:ph idx="1"/>
          </p:nvPr>
        </p:nvSpPr>
        <p:spPr/>
        <p:txBody>
          <a:bodyPr/>
          <a:lstStyle/>
          <a:p>
            <a:pPr marL="0" indent="0" eaLnBrk="1" hangingPunct="1">
              <a:buFontTx/>
              <a:buNone/>
              <a:defRPr/>
            </a:pPr>
            <a:r>
              <a:rPr lang="en-US" altLang="zh-CN" sz="1800" dirty="0" smtClean="0">
                <a:solidFill>
                  <a:schemeClr val="accent6">
                    <a:lumMod val="95000"/>
                    <a:lumOff val="5000"/>
                  </a:schemeClr>
                </a:solidFill>
                <a:latin typeface="Calibri" pitchFamily="34" charset="0"/>
                <a:ea typeface="FangSong" pitchFamily="49" charset="-122"/>
              </a:rPr>
              <a:t>#</a:t>
            </a:r>
            <a:r>
              <a:rPr lang="en-US" altLang="zh-CN" sz="1800" dirty="0">
                <a:solidFill>
                  <a:schemeClr val="accent6">
                    <a:lumMod val="95000"/>
                    <a:lumOff val="5000"/>
                  </a:schemeClr>
                </a:solidFill>
                <a:latin typeface="Calibri" pitchFamily="34" charset="0"/>
                <a:ea typeface="FangSong" pitchFamily="49" charset="-122"/>
              </a:rPr>
              <a:t>10:17:40:40 </a:t>
            </a:r>
            <a:r>
              <a:rPr lang="zh-CN" altLang="en-US" sz="2400" dirty="0">
                <a:solidFill>
                  <a:srgbClr val="0070C0"/>
                </a:solidFill>
                <a:latin typeface="Calibri" pitchFamily="34" charset="0"/>
                <a:ea typeface="FangSong" pitchFamily="49" charset="-122"/>
              </a:rPr>
              <a:t>就是当时宿舍关系没怎么处理好，现在我很满意 ，并且相处的都挺好的 </a:t>
            </a:r>
            <a:endParaRPr lang="en-US" altLang="zh-CN" sz="2400" dirty="0" smtClean="0">
              <a:solidFill>
                <a:srgbClr val="0070C0"/>
              </a:solidFill>
              <a:latin typeface="Calibri" pitchFamily="34" charset="0"/>
              <a:ea typeface="FangSong" pitchFamily="49" charset="-122"/>
            </a:endParaRPr>
          </a:p>
          <a:p>
            <a:pPr marL="0" indent="0" eaLnBrk="1" hangingPunct="1">
              <a:buFontTx/>
              <a:buNone/>
              <a:defRPr/>
            </a:pPr>
            <a:endParaRPr lang="zh-CN" altLang="en-US" sz="2400" dirty="0">
              <a:solidFill>
                <a:srgbClr val="0070C0"/>
              </a:solidFill>
              <a:latin typeface="Calibri" pitchFamily="34" charset="0"/>
              <a:ea typeface="FangSong" pitchFamily="49" charset="-122"/>
            </a:endParaRPr>
          </a:p>
          <a:p>
            <a:pPr marL="0" indent="0" eaLnBrk="1" hangingPunct="1">
              <a:buFontTx/>
              <a:buNone/>
              <a:defRPr/>
            </a:pPr>
            <a:r>
              <a:rPr lang="en-US" altLang="zh-CN" sz="1800" dirty="0" smtClean="0">
                <a:solidFill>
                  <a:schemeClr val="accent6">
                    <a:lumMod val="95000"/>
                    <a:lumOff val="5000"/>
                  </a:schemeClr>
                </a:solidFill>
                <a:latin typeface="Calibri" pitchFamily="34" charset="0"/>
                <a:ea typeface="FangSong" pitchFamily="49" charset="-122"/>
              </a:rPr>
              <a:t>#10:18:05:01</a:t>
            </a:r>
            <a:r>
              <a:rPr lang="zh-CN" altLang="en-US" sz="2400" dirty="0" smtClean="0">
                <a:solidFill>
                  <a:srgbClr val="0070C0"/>
                </a:solidFill>
                <a:latin typeface="Calibri" pitchFamily="34" charset="0"/>
                <a:ea typeface="FangSong" pitchFamily="49" charset="-122"/>
              </a:rPr>
              <a:t>老师，这周我也能感觉到姐姐的改变，她和我说话的语气平和了很多，并且和她开玩笑，她也能回应，并且好久没看她笑了</a:t>
            </a:r>
            <a:r>
              <a:rPr lang="en-US" altLang="zh-CN" sz="2400" dirty="0" smtClean="0">
                <a:solidFill>
                  <a:srgbClr val="0070C0"/>
                </a:solidFill>
                <a:latin typeface="Calibri" pitchFamily="34" charset="0"/>
                <a:ea typeface="FangSong" pitchFamily="49" charset="-122"/>
              </a:rPr>
              <a:t>…</a:t>
            </a:r>
          </a:p>
          <a:p>
            <a:pPr marL="0" indent="0" eaLnBrk="1" hangingPunct="1">
              <a:buFontTx/>
              <a:buNone/>
              <a:defRPr/>
            </a:pPr>
            <a:endParaRPr lang="en-US" sz="2400" dirty="0" smtClean="0">
              <a:solidFill>
                <a:srgbClr val="0070C0"/>
              </a:solidFill>
              <a:latin typeface="Calibri" pitchFamily="34" charset="0"/>
              <a:ea typeface="FangSong" pitchFamily="49" charset="-122"/>
            </a:endParaRPr>
          </a:p>
          <a:p>
            <a:pPr marL="0" indent="0" eaLnBrk="1" hangingPunct="1">
              <a:buFontTx/>
              <a:buNone/>
              <a:defRPr/>
            </a:pPr>
            <a:r>
              <a:rPr lang="en-US" altLang="zh-CN" sz="1800" dirty="0" smtClean="0">
                <a:solidFill>
                  <a:schemeClr val="accent6">
                    <a:lumMod val="95000"/>
                    <a:lumOff val="5000"/>
                  </a:schemeClr>
                </a:solidFill>
                <a:latin typeface="Calibri" pitchFamily="34" charset="0"/>
                <a:ea typeface="FangSong" pitchFamily="49" charset="-122"/>
              </a:rPr>
              <a:t>#11:9:24:19  </a:t>
            </a:r>
            <a:r>
              <a:rPr lang="zh-CN" altLang="en-US" sz="2400" dirty="0" smtClean="0">
                <a:solidFill>
                  <a:srgbClr val="00B050"/>
                </a:solidFill>
                <a:latin typeface="Calibri" pitchFamily="34" charset="0"/>
                <a:ea typeface="FangSong" pitchFamily="49" charset="-122"/>
              </a:rPr>
              <a:t>嗯</a:t>
            </a:r>
            <a:r>
              <a:rPr lang="zh-CN" altLang="en-US" sz="2400" dirty="0">
                <a:solidFill>
                  <a:srgbClr val="00B050"/>
                </a:solidFill>
                <a:latin typeface="Calibri" pitchFamily="34" charset="0"/>
                <a:ea typeface="FangSong" pitchFamily="49" charset="-122"/>
              </a:rPr>
              <a:t>，假期家里房子的事怎么样 </a:t>
            </a:r>
          </a:p>
          <a:p>
            <a:pPr marL="0" indent="0" eaLnBrk="1" hangingPunct="1">
              <a:buFontTx/>
              <a:buNone/>
              <a:defRPr/>
            </a:pPr>
            <a:r>
              <a:rPr lang="en-US" altLang="zh-CN" sz="1800" dirty="0">
                <a:solidFill>
                  <a:schemeClr val="accent6">
                    <a:lumMod val="95000"/>
                    <a:lumOff val="5000"/>
                  </a:schemeClr>
                </a:solidFill>
                <a:latin typeface="Calibri" pitchFamily="34" charset="0"/>
                <a:ea typeface="FangSong" pitchFamily="49" charset="-122"/>
              </a:rPr>
              <a:t>#</a:t>
            </a:r>
            <a:r>
              <a:rPr lang="en-US" altLang="zh-CN" sz="1800" dirty="0" smtClean="0">
                <a:solidFill>
                  <a:schemeClr val="accent6">
                    <a:lumMod val="95000"/>
                    <a:lumOff val="5000"/>
                  </a:schemeClr>
                </a:solidFill>
                <a:latin typeface="Calibri" pitchFamily="34" charset="0"/>
                <a:ea typeface="FangSong" pitchFamily="49" charset="-122"/>
              </a:rPr>
              <a:t>11:9:24:34  </a:t>
            </a:r>
            <a:r>
              <a:rPr lang="zh-CN" altLang="en-US" sz="2400" dirty="0" smtClean="0">
                <a:solidFill>
                  <a:srgbClr val="0070C0"/>
                </a:solidFill>
                <a:latin typeface="Calibri" pitchFamily="34" charset="0"/>
                <a:ea typeface="FangSong" pitchFamily="49" charset="-122"/>
              </a:rPr>
              <a:t>恩</a:t>
            </a:r>
            <a:r>
              <a:rPr lang="zh-CN" altLang="en-US" sz="2400" dirty="0">
                <a:solidFill>
                  <a:srgbClr val="0070C0"/>
                </a:solidFill>
                <a:latin typeface="Calibri" pitchFamily="34" charset="0"/>
                <a:ea typeface="FangSong" pitchFamily="49" charset="-122"/>
              </a:rPr>
              <a:t>，解决了，买的新房 </a:t>
            </a:r>
          </a:p>
          <a:p>
            <a:pPr marL="0" indent="0" eaLnBrk="1" hangingPunct="1">
              <a:buFontTx/>
              <a:buNone/>
              <a:defRPr/>
            </a:pPr>
            <a:endParaRPr lang="en-CA" sz="2400" dirty="0">
              <a:solidFill>
                <a:srgbClr val="0070C0"/>
              </a:solidFill>
              <a:latin typeface="Calibri" pitchFamily="34" charset="0"/>
              <a:ea typeface="FangSong" pitchFamily="49"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914400" y="609600"/>
            <a:ext cx="9158288" cy="685800"/>
          </a:xfrm>
        </p:spPr>
        <p:txBody>
          <a:bodyPr/>
          <a:lstStyle/>
          <a:p>
            <a:pPr eaLnBrk="1" hangingPunct="1"/>
            <a:r>
              <a:rPr lang="zh-CN" altLang="en-US" sz="3600" smtClean="0">
                <a:solidFill>
                  <a:srgbClr val="00B050"/>
                </a:solidFill>
              </a:rPr>
              <a:t>多项</a:t>
            </a:r>
            <a:r>
              <a:rPr lang="zh-CN" altLang="en-US" sz="3600" smtClean="0">
                <a:solidFill>
                  <a:srgbClr val="7030A0"/>
                </a:solidFill>
              </a:rPr>
              <a:t>应变</a:t>
            </a:r>
            <a:r>
              <a:rPr lang="zh-CN" altLang="en-US" sz="3600" smtClean="0">
                <a:solidFill>
                  <a:srgbClr val="0070C0"/>
                </a:solidFill>
              </a:rPr>
              <a:t>思维</a:t>
            </a:r>
          </a:p>
        </p:txBody>
      </p:sp>
      <p:sp>
        <p:nvSpPr>
          <p:cNvPr id="101378" name="Content Placeholder 2"/>
          <p:cNvSpPr>
            <a:spLocks noGrp="1"/>
          </p:cNvSpPr>
          <p:nvPr>
            <p:ph idx="1"/>
          </p:nvPr>
        </p:nvSpPr>
        <p:spPr>
          <a:xfrm>
            <a:off x="914400" y="1676400"/>
            <a:ext cx="10258425" cy="3810000"/>
          </a:xfrm>
        </p:spPr>
        <p:txBody>
          <a:bodyPr/>
          <a:lstStyle/>
          <a:p>
            <a:pPr eaLnBrk="1" hangingPunct="1">
              <a:lnSpc>
                <a:spcPct val="150000"/>
              </a:lnSpc>
            </a:pPr>
            <a:r>
              <a:rPr lang="zh-CN" altLang="en-US" sz="2400" smtClean="0"/>
              <a:t>转变流程并非完全标准化，会有个别差异</a:t>
            </a:r>
            <a:endParaRPr lang="en-US" altLang="zh-CN" sz="2400" smtClean="0"/>
          </a:p>
          <a:p>
            <a:pPr eaLnBrk="1" hangingPunct="1">
              <a:lnSpc>
                <a:spcPct val="150000"/>
              </a:lnSpc>
            </a:pPr>
            <a:r>
              <a:rPr lang="zh-CN" altLang="en-US" sz="2400" smtClean="0"/>
              <a:t>流程模型提供参照坐标</a:t>
            </a:r>
            <a:endParaRPr lang="en-US" altLang="zh-CN" sz="2400" smtClean="0"/>
          </a:p>
          <a:p>
            <a:pPr eaLnBrk="1" hangingPunct="1">
              <a:lnSpc>
                <a:spcPct val="150000"/>
              </a:lnSpc>
            </a:pPr>
            <a:r>
              <a:rPr lang="zh-CN" altLang="en-US" sz="2400" smtClean="0"/>
              <a:t>并非每一个案主都经历所有领域里面的改变</a:t>
            </a:r>
            <a:endParaRPr lang="en-US" altLang="zh-CN" sz="2400" smtClean="0"/>
          </a:p>
          <a:p>
            <a:pPr eaLnBrk="1" hangingPunct="1">
              <a:lnSpc>
                <a:spcPct val="150000"/>
              </a:lnSpc>
            </a:pPr>
            <a:r>
              <a:rPr lang="zh-CN" altLang="en-US" sz="2400" smtClean="0"/>
              <a:t>有些咨询或治疗系统只针对其中一些领域</a:t>
            </a:r>
            <a:endParaRPr lang="en-US" altLang="zh-CN" sz="2400" smtClean="0"/>
          </a:p>
          <a:p>
            <a:pPr eaLnBrk="1" hangingPunct="1">
              <a:lnSpc>
                <a:spcPct val="150000"/>
              </a:lnSpc>
            </a:pPr>
            <a:r>
              <a:rPr lang="zh-CN" altLang="en-US" sz="2400" smtClean="0"/>
              <a:t>殊途同归：不同的系统都有可能带来良好的效果</a:t>
            </a:r>
            <a:endParaRPr lang="en-US" altLang="zh-CN" sz="2400" smtClean="0"/>
          </a:p>
          <a:p>
            <a:pPr eaLnBrk="1" hangingPunct="1">
              <a:lnSpc>
                <a:spcPct val="150000"/>
              </a:lnSpc>
            </a:pPr>
            <a:r>
              <a:rPr lang="zh-CN" altLang="en-US" sz="2400" smtClean="0"/>
              <a:t>转变流程框架目标在支持咨询师，避免迷失方向、兜圈或原地踏步。</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eaLnBrk="1" hangingPunct="1">
              <a:defRPr/>
            </a:pPr>
            <a:r>
              <a:rPr lang="zh-CN" altLang="en-US" dirty="0"/>
              <a:t>曾家</a:t>
            </a:r>
            <a:r>
              <a:rPr lang="zh-CN" altLang="en-US" dirty="0" smtClean="0"/>
              <a:t>达</a:t>
            </a:r>
            <a:r>
              <a:rPr lang="en-US" altLang="zh-CN" dirty="0" smtClean="0"/>
              <a:t/>
            </a:r>
            <a:br>
              <a:rPr lang="en-US" altLang="zh-CN" dirty="0" smtClean="0"/>
            </a:br>
            <a:r>
              <a:rPr lang="zh-CN" altLang="en-US" sz="3200" dirty="0" smtClean="0"/>
              <a:t>多</a:t>
            </a:r>
            <a:r>
              <a:rPr lang="zh-CN" altLang="en-US" sz="3200" dirty="0"/>
              <a:t>伦</a:t>
            </a:r>
            <a:r>
              <a:rPr lang="zh-CN" altLang="en-US" sz="3200" dirty="0" smtClean="0"/>
              <a:t>多大学社会工作学院</a:t>
            </a:r>
            <a:r>
              <a:rPr lang="en-US" altLang="zh-CN" sz="3200" dirty="0" smtClean="0"/>
              <a:t/>
            </a:r>
            <a:br>
              <a:rPr lang="en-US" altLang="zh-CN" sz="3200" dirty="0" smtClean="0"/>
            </a:br>
            <a:r>
              <a:rPr lang="zh-CN" altLang="en-US" sz="2400" dirty="0"/>
              <a:t>教</a:t>
            </a:r>
            <a:r>
              <a:rPr lang="zh-CN" altLang="en-US" sz="2400" dirty="0" smtClean="0"/>
              <a:t>授 </a:t>
            </a:r>
            <a:r>
              <a:rPr lang="en-US" altLang="zh-CN" sz="2400" dirty="0" smtClean="0"/>
              <a:t>•</a:t>
            </a:r>
            <a:r>
              <a:rPr lang="zh-CN" altLang="en-US" sz="2400" dirty="0" smtClean="0"/>
              <a:t>博导</a:t>
            </a:r>
            <a:r>
              <a:rPr lang="en-US" altLang="zh-CN" sz="2400" dirty="0" smtClean="0"/>
              <a:t>•</a:t>
            </a:r>
            <a:r>
              <a:rPr lang="zh-CN" altLang="en-US" sz="2400" dirty="0" smtClean="0"/>
              <a:t>中国项目主任</a:t>
            </a:r>
            <a:r>
              <a:rPr lang="en-US" altLang="zh-CN" sz="2400" dirty="0" smtClean="0"/>
              <a:t/>
            </a:r>
            <a:br>
              <a:rPr lang="en-US" altLang="zh-CN" sz="2400" dirty="0" smtClean="0"/>
            </a:br>
            <a:r>
              <a:rPr lang="en-US" altLang="zh-CN" sz="2400" dirty="0" smtClean="0">
                <a:latin typeface="Calibri" pitchFamily="34" charset="0"/>
              </a:rPr>
              <a:t>Factor-</a:t>
            </a:r>
            <a:r>
              <a:rPr lang="en-US" altLang="zh-CN" sz="2400" dirty="0" err="1" smtClean="0">
                <a:latin typeface="Calibri" pitchFamily="34" charset="0"/>
              </a:rPr>
              <a:t>Inwentash</a:t>
            </a:r>
            <a:r>
              <a:rPr lang="zh-CN" altLang="en-US" sz="2400" dirty="0" smtClean="0">
                <a:latin typeface="Calibri" pitchFamily="34" charset="0"/>
              </a:rPr>
              <a:t>全球社群社会工作</a:t>
            </a:r>
            <a:r>
              <a:rPr lang="zh-CN" altLang="en-US" sz="2400" dirty="0" smtClean="0"/>
              <a:t>首席教授</a:t>
            </a:r>
            <a:endParaRPr lang="en-CA" sz="2400" dirty="0"/>
          </a:p>
        </p:txBody>
      </p:sp>
      <p:sp>
        <p:nvSpPr>
          <p:cNvPr id="3" name="Subtitle 2"/>
          <p:cNvSpPr>
            <a:spLocks noGrp="1"/>
          </p:cNvSpPr>
          <p:nvPr>
            <p:ph type="subTitle" idx="1"/>
          </p:nvPr>
        </p:nvSpPr>
        <p:spPr/>
        <p:txBody>
          <a:bodyPr/>
          <a:lstStyle/>
          <a:p>
            <a:pPr eaLnBrk="1" hangingPunct="1">
              <a:defRPr/>
            </a:pPr>
            <a:r>
              <a:rPr lang="zh-CN" altLang="en-US" dirty="0" smtClean="0"/>
              <a:t>电邮：</a:t>
            </a:r>
            <a:r>
              <a:rPr lang="en-US" altLang="zh-CN" dirty="0" smtClean="0">
                <a:latin typeface="Calibri" pitchFamily="34" charset="0"/>
                <a:hlinkClick r:id="rId3"/>
              </a:rPr>
              <a:t>k.tsang@utoronto.ca</a:t>
            </a:r>
            <a:endParaRPr lang="en-US" altLang="zh-CN" dirty="0" smtClean="0">
              <a:latin typeface="Calibri" pitchFamily="34" charset="0"/>
            </a:endParaRPr>
          </a:p>
          <a:p>
            <a:pPr eaLnBrk="1" hangingPunct="1">
              <a:defRPr/>
            </a:pPr>
            <a:r>
              <a:rPr lang="zh-CN" altLang="en-US" dirty="0">
                <a:latin typeface="Calibri" pitchFamily="34" charset="0"/>
              </a:rPr>
              <a:t>个人网</a:t>
            </a:r>
            <a:r>
              <a:rPr lang="zh-CN" altLang="en-US" dirty="0" smtClean="0">
                <a:latin typeface="Calibri" pitchFamily="34" charset="0"/>
              </a:rPr>
              <a:t>站：</a:t>
            </a:r>
            <a:r>
              <a:rPr lang="en-US" altLang="zh-CN" dirty="0" smtClean="0">
                <a:latin typeface="Calibri" pitchFamily="34" charset="0"/>
              </a:rPr>
              <a:t>kttsang.com</a:t>
            </a:r>
            <a:endParaRPr lang="en-CA" dirty="0"/>
          </a:p>
        </p:txBody>
      </p:sp>
      <p:pic>
        <p:nvPicPr>
          <p:cNvPr id="102403" name="Picture 2"/>
          <p:cNvPicPr>
            <a:picLocks noChangeAspect="1" noChangeArrowheads="1"/>
          </p:cNvPicPr>
          <p:nvPr/>
        </p:nvPicPr>
        <p:blipFill>
          <a:blip r:embed="rId4"/>
          <a:srcRect/>
          <a:stretch>
            <a:fillRect/>
          </a:stretch>
        </p:blipFill>
        <p:spPr bwMode="auto">
          <a:xfrm>
            <a:off x="531813" y="2819400"/>
            <a:ext cx="1938337" cy="223678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9158288" cy="990600"/>
          </a:xfrm>
          <a:solidFill>
            <a:schemeClr val="tx2">
              <a:lumMod val="60000"/>
              <a:lumOff val="40000"/>
            </a:schemeClr>
          </a:solidFill>
          <a:ln>
            <a:solidFill>
              <a:schemeClr val="tx2">
                <a:lumMod val="60000"/>
                <a:lumOff val="40000"/>
              </a:schemeClr>
            </a:solidFill>
          </a:ln>
        </p:spPr>
        <p:txBody>
          <a:bodyPr/>
          <a:lstStyle/>
          <a:p>
            <a:pPr eaLnBrk="1" hangingPunct="1">
              <a:defRPr/>
            </a:pPr>
            <a:r>
              <a:rPr lang="zh-CN" altLang="en-US" dirty="0" smtClean="0"/>
              <a:t>案例</a:t>
            </a:r>
            <a:endParaRPr lang="en-US" dirty="0"/>
          </a:p>
        </p:txBody>
      </p:sp>
      <p:sp>
        <p:nvSpPr>
          <p:cNvPr id="3" name="Content Placeholder 2"/>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lstStyle/>
          <a:p>
            <a:pPr eaLnBrk="1" hangingPunct="1">
              <a:defRPr/>
            </a:pPr>
            <a:r>
              <a:rPr lang="zh-CN" altLang="en-US" sz="2400" dirty="0" smtClean="0">
                <a:latin typeface="FangSong" pitchFamily="49" charset="-122"/>
                <a:ea typeface="FangSong" pitchFamily="49" charset="-122"/>
              </a:rPr>
              <a:t>女</a:t>
            </a:r>
            <a:endParaRPr lang="en-US" altLang="zh-CN" sz="2400" dirty="0" smtClean="0">
              <a:latin typeface="FangSong" pitchFamily="49" charset="-122"/>
              <a:ea typeface="FangSong" pitchFamily="49" charset="-122"/>
            </a:endParaRPr>
          </a:p>
          <a:p>
            <a:pPr eaLnBrk="1" hangingPunct="1">
              <a:defRPr/>
            </a:pPr>
            <a:r>
              <a:rPr lang="zh-CN" altLang="en-US" sz="2400" dirty="0">
                <a:latin typeface="FangSong" pitchFamily="49" charset="-122"/>
                <a:ea typeface="FangSong" pitchFamily="49" charset="-122"/>
              </a:rPr>
              <a:t>高校研究</a:t>
            </a:r>
            <a:r>
              <a:rPr lang="zh-CN" altLang="en-US" sz="2400" dirty="0" smtClean="0">
                <a:latin typeface="FangSong" pitchFamily="49" charset="-122"/>
                <a:ea typeface="FangSong" pitchFamily="49" charset="-122"/>
              </a:rPr>
              <a:t>生</a:t>
            </a:r>
            <a:endParaRPr lang="en-US" altLang="zh-CN" sz="2400" dirty="0" smtClean="0">
              <a:latin typeface="FangSong" pitchFamily="49" charset="-122"/>
              <a:ea typeface="FangSong" pitchFamily="49" charset="-122"/>
            </a:endParaRPr>
          </a:p>
          <a:p>
            <a:pPr eaLnBrk="1" hangingPunct="1">
              <a:defRPr/>
            </a:pPr>
            <a:r>
              <a:rPr lang="zh-CN" altLang="en-US" sz="2400" dirty="0" smtClean="0">
                <a:latin typeface="FangSong" pitchFamily="49" charset="-122"/>
                <a:ea typeface="FangSong" pitchFamily="49" charset="-122"/>
              </a:rPr>
              <a:t>自我形象不好，人</a:t>
            </a:r>
            <a:r>
              <a:rPr lang="zh-CN" altLang="en-US" sz="2400" dirty="0">
                <a:latin typeface="FangSong" pitchFamily="49" charset="-122"/>
                <a:ea typeface="FangSong" pitchFamily="49" charset="-122"/>
              </a:rPr>
              <a:t>际关</a:t>
            </a:r>
            <a:r>
              <a:rPr lang="zh-CN" altLang="en-US" sz="2400" dirty="0" smtClean="0">
                <a:latin typeface="FangSong" pitchFamily="49" charset="-122"/>
                <a:ea typeface="FangSong" pitchFamily="49" charset="-122"/>
              </a:rPr>
              <a:t>系不佳，感到孤立</a:t>
            </a:r>
            <a:endParaRPr lang="en-US" altLang="zh-CN" sz="2400" dirty="0" smtClean="0">
              <a:latin typeface="FangSong" pitchFamily="49" charset="-122"/>
              <a:ea typeface="FangSong" pitchFamily="49" charset="-122"/>
            </a:endParaRPr>
          </a:p>
          <a:p>
            <a:pPr eaLnBrk="1" hangingPunct="1">
              <a:defRPr/>
            </a:pPr>
            <a:r>
              <a:rPr lang="zh-CN" altLang="en-US" sz="2400" dirty="0">
                <a:latin typeface="FangSong" pitchFamily="49" charset="-122"/>
                <a:ea typeface="FangSong" pitchFamily="49" charset="-122"/>
              </a:rPr>
              <a:t>与家人（特别是姐姐）关系张力很</a:t>
            </a:r>
            <a:r>
              <a:rPr lang="zh-CN" altLang="en-US" sz="2400" dirty="0" smtClean="0">
                <a:latin typeface="FangSong" pitchFamily="49" charset="-122"/>
                <a:ea typeface="FangSong" pitchFamily="49" charset="-122"/>
              </a:rPr>
              <a:t>大 </a:t>
            </a:r>
            <a:r>
              <a:rPr lang="en-US" altLang="zh-CN" sz="2400" dirty="0" smtClean="0">
                <a:latin typeface="FangSong" pitchFamily="49" charset="-122"/>
                <a:ea typeface="FangSong" pitchFamily="49" charset="-122"/>
              </a:rPr>
              <a:t>[</a:t>
            </a:r>
            <a:r>
              <a:rPr lang="zh-CN" altLang="en-US" sz="2400" dirty="0" smtClean="0">
                <a:latin typeface="FangSong" pitchFamily="49" charset="-122"/>
                <a:ea typeface="FangSong" pitchFamily="49" charset="-122"/>
              </a:rPr>
              <a:t>爸</a:t>
            </a:r>
            <a:r>
              <a:rPr lang="en-US" altLang="zh-CN" sz="2400" dirty="0" smtClean="0">
                <a:latin typeface="FangSong" pitchFamily="49" charset="-122"/>
                <a:ea typeface="FangSong" pitchFamily="49" charset="-122"/>
              </a:rPr>
              <a:t>4</a:t>
            </a:r>
            <a:r>
              <a:rPr lang="zh-CN" altLang="en-US" sz="2400" dirty="0" smtClean="0">
                <a:latin typeface="FangSong" pitchFamily="49" charset="-122"/>
                <a:ea typeface="FangSong" pitchFamily="49" charset="-122"/>
              </a:rPr>
              <a:t>年前去世，妈，姐，哥</a:t>
            </a:r>
            <a:r>
              <a:rPr lang="en-US" altLang="zh-CN" sz="2400" dirty="0" smtClean="0">
                <a:latin typeface="FangSong" pitchFamily="49" charset="-122"/>
                <a:ea typeface="FangSong" pitchFamily="49" charset="-122"/>
              </a:rPr>
              <a:t>]</a:t>
            </a:r>
          </a:p>
          <a:p>
            <a:pPr eaLnBrk="1" hangingPunct="1">
              <a:defRPr/>
            </a:pPr>
            <a:r>
              <a:rPr lang="zh-CN" altLang="en-US" sz="2400" dirty="0" smtClean="0">
                <a:latin typeface="FangSong" pitchFamily="49" charset="-122"/>
                <a:ea typeface="FangSong" pitchFamily="49" charset="-122"/>
              </a:rPr>
              <a:t>咨询</a:t>
            </a:r>
            <a:r>
              <a:rPr lang="en-US" altLang="zh-CN" sz="2400" dirty="0" smtClean="0">
                <a:latin typeface="FangSong" pitchFamily="49" charset="-122"/>
                <a:ea typeface="FangSong" pitchFamily="49" charset="-122"/>
              </a:rPr>
              <a:t>12</a:t>
            </a:r>
            <a:r>
              <a:rPr lang="zh-CN" altLang="en-US" sz="2400" dirty="0" smtClean="0">
                <a:latin typeface="FangSong" pitchFamily="49" charset="-122"/>
                <a:ea typeface="FangSong" pitchFamily="49" charset="-122"/>
              </a:rPr>
              <a:t>节</a:t>
            </a:r>
            <a:r>
              <a:rPr lang="en-US" altLang="zh-CN" sz="2400" dirty="0" smtClean="0">
                <a:latin typeface="FangSong" pitchFamily="49" charset="-122"/>
                <a:ea typeface="FangSong" pitchFamily="49" charset="-122"/>
              </a:rPr>
              <a:t>+3</a:t>
            </a:r>
            <a:r>
              <a:rPr lang="zh-CN" altLang="en-US" sz="2400" dirty="0" smtClean="0">
                <a:latin typeface="FangSong" pitchFamily="49" charset="-122"/>
                <a:ea typeface="FangSong" pitchFamily="49" charset="-122"/>
              </a:rPr>
              <a:t>个月回访</a:t>
            </a:r>
            <a:endParaRPr lang="en-US" altLang="zh-CN" sz="2400" dirty="0" smtClean="0">
              <a:latin typeface="FangSong" pitchFamily="49" charset="-122"/>
              <a:ea typeface="FangSong" pitchFamily="49" charset="-122"/>
            </a:endParaRPr>
          </a:p>
          <a:p>
            <a:pPr eaLnBrk="1" hangingPunct="1">
              <a:defRPr/>
            </a:pPr>
            <a:r>
              <a:rPr lang="zh-CN" altLang="en-US" sz="2400" dirty="0">
                <a:latin typeface="FangSong" pitchFamily="49" charset="-122"/>
                <a:ea typeface="FangSong" pitchFamily="49" charset="-122"/>
              </a:rPr>
              <a:t>效果满</a:t>
            </a:r>
            <a:r>
              <a:rPr lang="zh-CN" altLang="en-US" sz="2400" dirty="0" smtClean="0">
                <a:latin typeface="FangSong" pitchFamily="49" charset="-122"/>
                <a:ea typeface="FangSong" pitchFamily="49" charset="-122"/>
              </a:rPr>
              <a:t>意</a:t>
            </a:r>
            <a:endParaRPr lang="en-US" altLang="zh-CN" sz="2400" dirty="0" smtClean="0">
              <a:latin typeface="FangSong" pitchFamily="49" charset="-122"/>
              <a:ea typeface="FangSong" pitchFamily="49" charset="-122"/>
            </a:endParaRPr>
          </a:p>
          <a:p>
            <a:pPr eaLnBrk="1" hangingPunct="1">
              <a:defRPr/>
            </a:pPr>
            <a:endParaRPr lang="en-US" sz="2400" dirty="0"/>
          </a:p>
          <a:p>
            <a:pPr eaLnBrk="1" hangingPunct="1">
              <a:defRPr/>
            </a:pP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9158288" cy="990600"/>
          </a:xfrm>
          <a:solidFill>
            <a:schemeClr val="tx2">
              <a:lumMod val="60000"/>
              <a:lumOff val="40000"/>
            </a:schemeClr>
          </a:solidFill>
          <a:ln>
            <a:solidFill>
              <a:schemeClr val="tx2">
                <a:lumMod val="60000"/>
                <a:lumOff val="40000"/>
              </a:schemeClr>
            </a:solidFill>
          </a:ln>
        </p:spPr>
        <p:txBody>
          <a:bodyPr/>
          <a:lstStyle/>
          <a:p>
            <a:pPr eaLnBrk="1" hangingPunct="1">
              <a:defRPr/>
            </a:pPr>
            <a:r>
              <a:rPr lang="zh-CN" altLang="en-US" sz="3600" b="1" dirty="0" smtClean="0"/>
              <a:t>案例引述凡例</a:t>
            </a:r>
            <a:endParaRPr lang="en-US" sz="3600" b="1" dirty="0"/>
          </a:p>
        </p:txBody>
      </p:sp>
      <p:sp>
        <p:nvSpPr>
          <p:cNvPr id="3" name="Content Placeholder 2"/>
          <p:cNvSpPr>
            <a:spLocks noGrp="1"/>
          </p:cNvSpPr>
          <p:nvPr>
            <p:ph idx="1"/>
          </p:nvPr>
        </p:nvSpPr>
        <p:spPr>
          <a:xfrm>
            <a:off x="914400" y="2209800"/>
            <a:ext cx="10258425" cy="32766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lstStyle/>
          <a:p>
            <a:pPr marL="1714500" lvl="4" indent="0" eaLnBrk="1" hangingPunct="1">
              <a:buFontTx/>
              <a:buNone/>
              <a:defRPr/>
            </a:pPr>
            <a:r>
              <a:rPr lang="zh-CN" altLang="en-US" sz="2400" dirty="0" smtClean="0">
                <a:solidFill>
                  <a:schemeClr val="accent6">
                    <a:lumMod val="95000"/>
                    <a:lumOff val="5000"/>
                  </a:schemeClr>
                </a:solidFill>
                <a:latin typeface="FangSong" pitchFamily="49" charset="-122"/>
                <a:ea typeface="FangSong" pitchFamily="49" charset="-122"/>
              </a:rPr>
              <a:t>咨询记录 </a:t>
            </a:r>
            <a:r>
              <a:rPr lang="en-US" altLang="zh-CN" sz="2400" dirty="0" smtClean="0">
                <a:solidFill>
                  <a:schemeClr val="accent6">
                    <a:lumMod val="95000"/>
                    <a:lumOff val="5000"/>
                  </a:schemeClr>
                </a:solidFill>
                <a:latin typeface="FangSong" pitchFamily="49" charset="-122"/>
                <a:ea typeface="FangSong" pitchFamily="49" charset="-122"/>
              </a:rPr>
              <a:t>#7</a:t>
            </a:r>
            <a:r>
              <a:rPr lang="zh-CN" altLang="en-US" sz="2400" dirty="0" smtClean="0">
                <a:solidFill>
                  <a:schemeClr val="accent6">
                    <a:lumMod val="95000"/>
                    <a:lumOff val="5000"/>
                  </a:schemeClr>
                </a:solidFill>
                <a:latin typeface="FangSong" pitchFamily="49" charset="-122"/>
                <a:ea typeface="FangSong" pitchFamily="49" charset="-122"/>
              </a:rPr>
              <a:t>：</a:t>
            </a:r>
            <a:r>
              <a:rPr lang="en-US" altLang="zh-CN" sz="2400" dirty="0" smtClean="0">
                <a:solidFill>
                  <a:schemeClr val="accent6">
                    <a:lumMod val="95000"/>
                    <a:lumOff val="5000"/>
                  </a:schemeClr>
                </a:solidFill>
                <a:latin typeface="FangSong" pitchFamily="49" charset="-122"/>
                <a:ea typeface="FangSong" pitchFamily="49" charset="-122"/>
              </a:rPr>
              <a:t>18</a:t>
            </a:r>
            <a:r>
              <a:rPr lang="zh-CN" altLang="en-US" sz="2400" dirty="0" smtClean="0">
                <a:solidFill>
                  <a:schemeClr val="accent6">
                    <a:lumMod val="95000"/>
                    <a:lumOff val="5000"/>
                  </a:schemeClr>
                </a:solidFill>
                <a:latin typeface="FangSong" pitchFamily="49" charset="-122"/>
                <a:ea typeface="FangSong" pitchFamily="49" charset="-122"/>
              </a:rPr>
              <a:t>：</a:t>
            </a:r>
            <a:r>
              <a:rPr lang="en-US" altLang="zh-CN" sz="2400" dirty="0" smtClean="0">
                <a:solidFill>
                  <a:schemeClr val="accent6">
                    <a:lumMod val="95000"/>
                    <a:lumOff val="5000"/>
                  </a:schemeClr>
                </a:solidFill>
                <a:latin typeface="FangSong" pitchFamily="49" charset="-122"/>
                <a:ea typeface="FangSong" pitchFamily="49" charset="-122"/>
              </a:rPr>
              <a:t>20</a:t>
            </a:r>
            <a:r>
              <a:rPr lang="zh-CN" altLang="en-US" sz="2400" dirty="0" smtClean="0">
                <a:solidFill>
                  <a:schemeClr val="accent6">
                    <a:lumMod val="95000"/>
                    <a:lumOff val="5000"/>
                  </a:schemeClr>
                </a:solidFill>
                <a:latin typeface="FangSong" pitchFamily="49" charset="-122"/>
                <a:ea typeface="FangSong" pitchFamily="49" charset="-122"/>
              </a:rPr>
              <a:t>：</a:t>
            </a:r>
            <a:r>
              <a:rPr lang="en-US" altLang="zh-CN" sz="2400" dirty="0" smtClean="0">
                <a:solidFill>
                  <a:schemeClr val="accent6">
                    <a:lumMod val="95000"/>
                    <a:lumOff val="5000"/>
                  </a:schemeClr>
                </a:solidFill>
                <a:latin typeface="FangSong" pitchFamily="49" charset="-122"/>
                <a:ea typeface="FangSong" pitchFamily="49" charset="-122"/>
              </a:rPr>
              <a:t>17</a:t>
            </a:r>
          </a:p>
          <a:p>
            <a:pPr marL="1714500" lvl="4" indent="0" eaLnBrk="1" hangingPunct="1">
              <a:buFontTx/>
              <a:buNone/>
              <a:defRPr/>
            </a:pPr>
            <a:r>
              <a:rPr lang="zh-CN" altLang="en-US" sz="2400" dirty="0" smtClean="0">
                <a:latin typeface="FangSong" pitchFamily="49" charset="-122"/>
                <a:ea typeface="FangSong" pitchFamily="49" charset="-122"/>
              </a:rPr>
              <a:t>        </a:t>
            </a:r>
            <a:r>
              <a:rPr lang="zh-CN" altLang="en-US" sz="2200" dirty="0" smtClean="0">
                <a:solidFill>
                  <a:srgbClr val="7030A0"/>
                </a:solidFill>
                <a:latin typeface="FangSong" pitchFamily="49" charset="-122"/>
                <a:ea typeface="FangSong" pitchFamily="49" charset="-122"/>
              </a:rPr>
              <a:t>节数</a:t>
            </a:r>
            <a:r>
              <a:rPr lang="en-US" altLang="zh-CN" sz="2200" dirty="0" smtClean="0">
                <a:solidFill>
                  <a:srgbClr val="7030A0"/>
                </a:solidFill>
                <a:latin typeface="FangSong" pitchFamily="49" charset="-122"/>
                <a:ea typeface="FangSong" pitchFamily="49" charset="-122"/>
              </a:rPr>
              <a:t>:</a:t>
            </a:r>
            <a:r>
              <a:rPr lang="zh-CN" altLang="en-US" sz="2200" dirty="0" smtClean="0">
                <a:solidFill>
                  <a:srgbClr val="7030A0"/>
                </a:solidFill>
                <a:latin typeface="FangSong" pitchFamily="49" charset="-122"/>
                <a:ea typeface="FangSong" pitchFamily="49" charset="-122"/>
              </a:rPr>
              <a:t>小时</a:t>
            </a:r>
            <a:r>
              <a:rPr lang="en-US" altLang="zh-CN" sz="2200" dirty="0" smtClean="0">
                <a:solidFill>
                  <a:srgbClr val="7030A0"/>
                </a:solidFill>
                <a:latin typeface="FangSong" pitchFamily="49" charset="-122"/>
                <a:ea typeface="FangSong" pitchFamily="49" charset="-122"/>
              </a:rPr>
              <a:t>:</a:t>
            </a:r>
            <a:r>
              <a:rPr lang="zh-CN" altLang="en-US" sz="2200" dirty="0" smtClean="0">
                <a:solidFill>
                  <a:srgbClr val="7030A0"/>
                </a:solidFill>
                <a:latin typeface="FangSong" pitchFamily="49" charset="-122"/>
                <a:ea typeface="FangSong" pitchFamily="49" charset="-122"/>
              </a:rPr>
              <a:t>分钟</a:t>
            </a:r>
            <a:r>
              <a:rPr lang="en-US" altLang="zh-CN" sz="2200" dirty="0" smtClean="0">
                <a:solidFill>
                  <a:srgbClr val="7030A0"/>
                </a:solidFill>
                <a:latin typeface="FangSong" pitchFamily="49" charset="-122"/>
                <a:ea typeface="FangSong" pitchFamily="49" charset="-122"/>
              </a:rPr>
              <a:t>:</a:t>
            </a:r>
            <a:r>
              <a:rPr lang="zh-CN" altLang="en-US" sz="2200" dirty="0" smtClean="0">
                <a:solidFill>
                  <a:srgbClr val="7030A0"/>
                </a:solidFill>
                <a:latin typeface="FangSong" pitchFamily="49" charset="-122"/>
                <a:ea typeface="FangSong" pitchFamily="49" charset="-122"/>
              </a:rPr>
              <a:t>秒</a:t>
            </a:r>
            <a:endParaRPr lang="en-US" altLang="zh-CN" sz="2200" dirty="0" smtClean="0">
              <a:solidFill>
                <a:srgbClr val="7030A0"/>
              </a:solidFill>
              <a:latin typeface="FangSong" pitchFamily="49" charset="-122"/>
              <a:ea typeface="FangSong" pitchFamily="49" charset="-122"/>
            </a:endParaRPr>
          </a:p>
          <a:p>
            <a:pPr marL="1714500" lvl="4" indent="0" eaLnBrk="1" hangingPunct="1">
              <a:buFontTx/>
              <a:buNone/>
              <a:defRPr/>
            </a:pPr>
            <a:r>
              <a:rPr lang="en-US" altLang="zh-CN" sz="2400" dirty="0" smtClean="0">
                <a:solidFill>
                  <a:srgbClr val="0070C0"/>
                </a:solidFill>
                <a:latin typeface="FangSong" pitchFamily="49" charset="-122"/>
                <a:ea typeface="FangSong" pitchFamily="49" charset="-122"/>
              </a:rPr>
              <a:t>17:31:23						</a:t>
            </a:r>
            <a:r>
              <a:rPr lang="zh-CN" altLang="en-US" sz="2400" dirty="0" smtClean="0">
                <a:solidFill>
                  <a:schemeClr val="accent4">
                    <a:lumMod val="95000"/>
                    <a:lumOff val="5000"/>
                  </a:schemeClr>
                </a:solidFill>
                <a:latin typeface="FangSong" pitchFamily="49" charset="-122"/>
                <a:ea typeface="FangSong" pitchFamily="49" charset="-122"/>
              </a:rPr>
              <a:t>案主文字蓝色</a:t>
            </a:r>
            <a:endParaRPr lang="en-US" altLang="zh-CN" sz="2400" dirty="0" smtClean="0">
              <a:solidFill>
                <a:srgbClr val="0070C0"/>
              </a:solidFill>
              <a:latin typeface="FangSong" pitchFamily="49" charset="-122"/>
              <a:ea typeface="FangSong" pitchFamily="49" charset="-122"/>
            </a:endParaRPr>
          </a:p>
          <a:p>
            <a:pPr marL="1714500" lvl="4" indent="0" eaLnBrk="1" hangingPunct="1">
              <a:buFontTx/>
              <a:buNone/>
              <a:defRPr/>
            </a:pPr>
            <a:r>
              <a:rPr lang="zh-CN" altLang="en-US" sz="2400" dirty="0" smtClean="0">
                <a:solidFill>
                  <a:srgbClr val="0070C0"/>
                </a:solidFill>
                <a:latin typeface="FangSong" pitchFamily="49" charset="-122"/>
                <a:ea typeface="FangSong" pitchFamily="49" charset="-122"/>
              </a:rPr>
              <a:t>老师，您对我的情况大约有所了解了吧 </a:t>
            </a:r>
          </a:p>
          <a:p>
            <a:pPr marL="1714500" lvl="4" indent="0" eaLnBrk="1" hangingPunct="1">
              <a:buFontTx/>
              <a:buNone/>
              <a:defRPr/>
            </a:pPr>
            <a:r>
              <a:rPr lang="en-US" altLang="zh-CN" sz="2400" dirty="0" smtClean="0">
                <a:solidFill>
                  <a:srgbClr val="00B050"/>
                </a:solidFill>
                <a:latin typeface="FangSong" pitchFamily="49" charset="-122"/>
                <a:ea typeface="FangSong" pitchFamily="49" charset="-122"/>
              </a:rPr>
              <a:t>							</a:t>
            </a:r>
            <a:r>
              <a:rPr lang="zh-CN" altLang="en-US" sz="2400" dirty="0" smtClean="0">
                <a:solidFill>
                  <a:srgbClr val="00B050"/>
                </a:solidFill>
                <a:latin typeface="FangSong" pitchFamily="49" charset="-122"/>
                <a:ea typeface="FangSong" pitchFamily="49" charset="-122"/>
              </a:rPr>
              <a:t>    </a:t>
            </a:r>
            <a:r>
              <a:rPr lang="zh-CN" altLang="en-US" sz="2400" dirty="0" smtClean="0">
                <a:solidFill>
                  <a:schemeClr val="accent4">
                    <a:lumMod val="95000"/>
                    <a:lumOff val="5000"/>
                  </a:schemeClr>
                </a:solidFill>
                <a:latin typeface="FangSong" pitchFamily="49" charset="-122"/>
                <a:ea typeface="FangSong" pitchFamily="49" charset="-122"/>
              </a:rPr>
              <a:t>咨</a:t>
            </a:r>
            <a:r>
              <a:rPr lang="zh-CN" altLang="en-US" sz="2400" dirty="0">
                <a:solidFill>
                  <a:schemeClr val="accent4">
                    <a:lumMod val="95000"/>
                    <a:lumOff val="5000"/>
                  </a:schemeClr>
                </a:solidFill>
                <a:latin typeface="FangSong" pitchFamily="49" charset="-122"/>
                <a:ea typeface="FangSong" pitchFamily="49" charset="-122"/>
              </a:rPr>
              <a:t>询师文字绿色</a:t>
            </a:r>
            <a:endParaRPr lang="en-US" altLang="zh-CN" sz="2400" dirty="0" smtClean="0">
              <a:solidFill>
                <a:srgbClr val="00B050"/>
              </a:solidFill>
              <a:latin typeface="FangSong" pitchFamily="49" charset="-122"/>
              <a:ea typeface="FangSong" pitchFamily="49" charset="-122"/>
            </a:endParaRPr>
          </a:p>
          <a:p>
            <a:pPr marL="1714500" lvl="4" indent="0" eaLnBrk="1" hangingPunct="1">
              <a:buFontTx/>
              <a:buNone/>
              <a:defRPr/>
            </a:pPr>
            <a:r>
              <a:rPr lang="en-US" altLang="zh-CN" sz="2400" dirty="0" smtClean="0">
                <a:solidFill>
                  <a:srgbClr val="00B050"/>
                </a:solidFill>
                <a:latin typeface="FangSong" pitchFamily="49" charset="-122"/>
                <a:ea typeface="FangSong" pitchFamily="49" charset="-122"/>
              </a:rPr>
              <a:t>17:31:30					</a:t>
            </a:r>
            <a:endParaRPr lang="en-US" altLang="zh-CN" sz="2400" dirty="0" smtClean="0">
              <a:solidFill>
                <a:schemeClr val="accent4">
                  <a:lumMod val="95000"/>
                  <a:lumOff val="5000"/>
                </a:schemeClr>
              </a:solidFill>
              <a:latin typeface="FangSong" pitchFamily="49" charset="-122"/>
              <a:ea typeface="FangSong" pitchFamily="49" charset="-122"/>
            </a:endParaRPr>
          </a:p>
          <a:p>
            <a:pPr marL="1714500" lvl="4" indent="0" eaLnBrk="1" hangingPunct="1">
              <a:buFontTx/>
              <a:buNone/>
              <a:defRPr/>
            </a:pPr>
            <a:r>
              <a:rPr lang="zh-CN" altLang="en-US" sz="2400" dirty="0" smtClean="0">
                <a:solidFill>
                  <a:srgbClr val="00B050"/>
                </a:solidFill>
                <a:latin typeface="FangSong" pitchFamily="49" charset="-122"/>
                <a:ea typeface="FangSong" pitchFamily="49" charset="-122"/>
              </a:rPr>
              <a:t>第一次咨询的开始往往比较难进入，我们慢慢来 </a:t>
            </a:r>
          </a:p>
          <a:p>
            <a:pPr marL="1714500" lvl="4" indent="0" eaLnBrk="1" hangingPunct="1">
              <a:buFontTx/>
              <a:buNone/>
              <a:defRPr/>
            </a:pPr>
            <a:endParaRPr lang="en-US" sz="2400" dirty="0" smtClean="0">
              <a:solidFill>
                <a:srgbClr val="7030A0"/>
              </a:solidFill>
              <a:latin typeface="FangSong" pitchFamily="49" charset="-122"/>
              <a:ea typeface="FangSong" pitchFamily="49" charset="-122"/>
            </a:endParaRPr>
          </a:p>
          <a:p>
            <a:pPr eaLnBrk="1" hangingPunct="1">
              <a:defRPr/>
            </a:pPr>
            <a:endParaRPr lang="en-US" sz="2400" dirty="0"/>
          </a:p>
          <a:p>
            <a:pPr eaLnBrk="1" hangingPunct="1">
              <a:defRPr/>
            </a:pP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912813" y="304800"/>
            <a:ext cx="9158287" cy="838200"/>
          </a:xfrm>
        </p:spPr>
        <p:txBody>
          <a:bodyPr/>
          <a:lstStyle/>
          <a:p>
            <a:pPr algn="l" eaLnBrk="1" hangingPunct="1"/>
            <a:r>
              <a:rPr lang="en-GB" sz="3200" b="1" smtClean="0"/>
              <a:t>I. </a:t>
            </a:r>
            <a:r>
              <a:rPr lang="zh-CN" altLang="en-US" sz="3200" b="1" smtClean="0"/>
              <a:t>来访前</a:t>
            </a:r>
          </a:p>
        </p:txBody>
      </p:sp>
      <p:sp>
        <p:nvSpPr>
          <p:cNvPr id="3" name="Content Placeholder 2"/>
          <p:cNvSpPr>
            <a:spLocks noGrp="1"/>
          </p:cNvSpPr>
          <p:nvPr>
            <p:ph idx="1"/>
          </p:nvPr>
        </p:nvSpPr>
        <p:spPr>
          <a:xfrm>
            <a:off x="914400" y="1295400"/>
            <a:ext cx="10258425" cy="4191000"/>
          </a:xfrm>
        </p:spPr>
        <p:txBody>
          <a:bodyPr/>
          <a:lstStyle/>
          <a:p>
            <a:pPr eaLnBrk="1" hangingPunct="1"/>
            <a:endParaRPr lang="en-US" altLang="zh-CN" sz="2400" smtClean="0">
              <a:latin typeface="FangSong"/>
              <a:ea typeface="FangSong"/>
              <a:cs typeface="FangSong"/>
            </a:endParaRPr>
          </a:p>
          <a:p>
            <a:pPr eaLnBrk="1" hangingPunct="1"/>
            <a:r>
              <a:rPr lang="zh-CN" altLang="en-US" sz="2400" smtClean="0">
                <a:latin typeface="FangSong"/>
                <a:ea typeface="FangSong"/>
                <a:cs typeface="FangSong"/>
              </a:rPr>
              <a:t>在来访前，案主会经历做决定，进而采取行动的过程。这过程一部分是内心活动（比如：我的问题在哪，要不要寻求专业帮助。）另一部分是外部活动（表现为研究或寻找信息、比较、</a:t>
            </a:r>
            <a:r>
              <a:rPr lang="zh-CN" altLang="en-US" sz="2400" smtClean="0">
                <a:solidFill>
                  <a:srgbClr val="002060"/>
                </a:solidFill>
                <a:latin typeface="FangSong"/>
                <a:ea typeface="FangSong"/>
                <a:cs typeface="FangSong"/>
              </a:rPr>
              <a:t>寻求转介</a:t>
            </a:r>
            <a:r>
              <a:rPr lang="en-US" altLang="zh-CN" sz="2400" smtClean="0">
                <a:solidFill>
                  <a:srgbClr val="002060"/>
                </a:solidFill>
                <a:latin typeface="FangSong"/>
                <a:ea typeface="FangSong"/>
                <a:cs typeface="FangSong"/>
              </a:rPr>
              <a:t>/</a:t>
            </a:r>
            <a:r>
              <a:rPr lang="zh-CN" altLang="en-US" sz="2400" smtClean="0">
                <a:solidFill>
                  <a:srgbClr val="002060"/>
                </a:solidFill>
                <a:latin typeface="FangSong"/>
                <a:ea typeface="FangSong"/>
                <a:cs typeface="FangSong"/>
              </a:rPr>
              <a:t>登记）</a:t>
            </a:r>
            <a:endParaRPr lang="en-US" altLang="zh-CN" sz="2400" smtClean="0">
              <a:solidFill>
                <a:srgbClr val="002060"/>
              </a:solidFill>
              <a:latin typeface="FangSong"/>
              <a:ea typeface="FangSong"/>
              <a:cs typeface="FangSong"/>
            </a:endParaRPr>
          </a:p>
          <a:p>
            <a:pPr eaLnBrk="1" hangingPunct="1"/>
            <a:endParaRPr lang="en-GB" sz="2400" smtClean="0">
              <a:solidFill>
                <a:srgbClr val="00B0F0"/>
              </a:solidFill>
              <a:latin typeface="FangSong"/>
              <a:ea typeface="FangSong"/>
              <a:cs typeface="FangSong"/>
            </a:endParaRPr>
          </a:p>
          <a:p>
            <a:pPr eaLnBrk="1" hangingPunct="1"/>
            <a:r>
              <a:rPr lang="zh-CN" altLang="en-US" sz="2400" smtClean="0">
                <a:latin typeface="FangSong"/>
                <a:ea typeface="FangSong"/>
                <a:cs typeface="FangSong"/>
              </a:rPr>
              <a:t>咨询师在服务机构</a:t>
            </a:r>
            <a:r>
              <a:rPr lang="en-US" altLang="zh-CN" sz="2400" smtClean="0">
                <a:latin typeface="FangSong"/>
                <a:ea typeface="FangSong"/>
                <a:cs typeface="FangSong"/>
              </a:rPr>
              <a:t>/</a:t>
            </a:r>
            <a:r>
              <a:rPr lang="zh-CN" altLang="en-US" sz="2400" smtClean="0">
                <a:latin typeface="FangSong"/>
                <a:ea typeface="FangSong"/>
                <a:cs typeface="FangSong"/>
              </a:rPr>
              <a:t>单位工作。机构和</a:t>
            </a:r>
            <a:r>
              <a:rPr lang="en-US" altLang="zh-CN" sz="2400" smtClean="0">
                <a:latin typeface="FangSong"/>
                <a:ea typeface="FangSong"/>
                <a:cs typeface="FangSong"/>
              </a:rPr>
              <a:t>/</a:t>
            </a:r>
            <a:r>
              <a:rPr lang="zh-CN" altLang="en-US" sz="2400" smtClean="0">
                <a:latin typeface="FangSong"/>
                <a:ea typeface="FangSong"/>
                <a:cs typeface="FangSong"/>
              </a:rPr>
              <a:t>或咨询师通过各种公开展示（例如，品牌管理、位置、装饰、网站、印刷品、收费、接待与客户服务端口，等等）以及多方推荐（被专业人士、现在和以前的客户、伙伴，以及社区成员）建立了自己的社区形象。</a:t>
            </a:r>
            <a:endParaRPr lang="en-US" altLang="zh-CN" sz="2400" smtClean="0">
              <a:latin typeface="FangSong"/>
              <a:ea typeface="FangSong"/>
              <a:cs typeface="FangSong"/>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912813" y="304800"/>
            <a:ext cx="9158287" cy="838200"/>
          </a:xfrm>
        </p:spPr>
        <p:txBody>
          <a:bodyPr/>
          <a:lstStyle/>
          <a:p>
            <a:pPr algn="l" eaLnBrk="1" hangingPunct="1"/>
            <a:r>
              <a:rPr lang="en-GB" sz="3200" b="1" smtClean="0"/>
              <a:t>II. </a:t>
            </a:r>
            <a:r>
              <a:rPr lang="zh-CN" altLang="en-US" sz="3200" b="1" smtClean="0"/>
              <a:t>临床表达与建立工作同盟</a:t>
            </a:r>
            <a:endParaRPr lang="en-CA" sz="3200" smtClean="0"/>
          </a:p>
        </p:txBody>
      </p:sp>
      <p:sp>
        <p:nvSpPr>
          <p:cNvPr id="3" name="Content Placeholder 2"/>
          <p:cNvSpPr>
            <a:spLocks noGrp="1"/>
          </p:cNvSpPr>
          <p:nvPr>
            <p:ph idx="1"/>
          </p:nvPr>
        </p:nvSpPr>
        <p:spPr>
          <a:xfrm>
            <a:off x="914400" y="1295400"/>
            <a:ext cx="10258425" cy="4191000"/>
          </a:xfrm>
        </p:spPr>
        <p:txBody>
          <a:bodyPr/>
          <a:lstStyle/>
          <a:p>
            <a:pPr eaLnBrk="1" hangingPunct="1"/>
            <a:endParaRPr lang="en-US" altLang="zh-CN" sz="2400" smtClean="0">
              <a:latin typeface="FangSong"/>
              <a:ea typeface="FangSong"/>
              <a:cs typeface="FangSong"/>
            </a:endParaRPr>
          </a:p>
          <a:p>
            <a:pPr eaLnBrk="1" hangingPunct="1"/>
            <a:r>
              <a:rPr lang="zh-CN" altLang="en-US" sz="2400" smtClean="0">
                <a:latin typeface="FangSong"/>
                <a:ea typeface="FangSong"/>
                <a:cs typeface="FangSong"/>
              </a:rPr>
              <a:t>案主跟咨询师开始接触</a:t>
            </a:r>
            <a:endParaRPr lang="en-CA" sz="2400" smtClean="0">
              <a:latin typeface="FangSong"/>
              <a:ea typeface="FangSong"/>
              <a:cs typeface="FangSong"/>
            </a:endParaRPr>
          </a:p>
          <a:p>
            <a:pPr eaLnBrk="1" hangingPunct="1"/>
            <a:endParaRPr lang="en-US" altLang="zh-CN" sz="2400" smtClean="0">
              <a:latin typeface="FangSong"/>
              <a:ea typeface="FangSong"/>
              <a:cs typeface="FangSong"/>
            </a:endParaRPr>
          </a:p>
          <a:p>
            <a:pPr eaLnBrk="1" hangingPunct="1"/>
            <a:r>
              <a:rPr lang="zh-CN" altLang="en-US" sz="2400" smtClean="0">
                <a:latin typeface="FangSong"/>
                <a:ea typeface="FangSong"/>
                <a:cs typeface="FangSong"/>
              </a:rPr>
              <a:t>案主通过临床叙事（投诉、</a:t>
            </a:r>
            <a:r>
              <a:rPr lang="zh-CN" altLang="en-US" sz="2400" smtClean="0">
                <a:solidFill>
                  <a:srgbClr val="002060"/>
                </a:solidFill>
                <a:latin typeface="FangSong"/>
                <a:ea typeface="FangSong"/>
                <a:cs typeface="FangSong"/>
              </a:rPr>
              <a:t>主观不舒服</a:t>
            </a:r>
            <a:r>
              <a:rPr lang="en-US" altLang="zh-CN" sz="2400" smtClean="0">
                <a:solidFill>
                  <a:srgbClr val="002060"/>
                </a:solidFill>
                <a:latin typeface="FangSong"/>
                <a:ea typeface="FangSong"/>
                <a:cs typeface="FangSong"/>
              </a:rPr>
              <a:t>/</a:t>
            </a:r>
            <a:r>
              <a:rPr lang="zh-CN" altLang="en-US" sz="2400" smtClean="0">
                <a:solidFill>
                  <a:srgbClr val="002060"/>
                </a:solidFill>
                <a:latin typeface="FangSong"/>
                <a:ea typeface="FangSong"/>
                <a:cs typeface="FangSong"/>
              </a:rPr>
              <a:t>不自在、</a:t>
            </a:r>
            <a:r>
              <a:rPr lang="zh-CN" altLang="en-US" sz="2400" smtClean="0">
                <a:latin typeface="FangSong"/>
                <a:ea typeface="FangSong"/>
                <a:cs typeface="FangSong"/>
              </a:rPr>
              <a:t>危机、症状</a:t>
            </a:r>
            <a:r>
              <a:rPr lang="en-US" altLang="zh-CN" sz="2400" smtClean="0">
                <a:latin typeface="FangSong"/>
                <a:ea typeface="FangSong"/>
                <a:cs typeface="FangSong"/>
              </a:rPr>
              <a:t>) </a:t>
            </a:r>
            <a:r>
              <a:rPr lang="zh-CN" altLang="en-US" sz="2400" smtClean="0">
                <a:latin typeface="FangSong"/>
                <a:ea typeface="FangSong"/>
                <a:cs typeface="FangSong"/>
              </a:rPr>
              <a:t>来描述一个问题情境</a:t>
            </a:r>
            <a:endParaRPr lang="en-GB" sz="2400" smtClean="0">
              <a:latin typeface="FangSong"/>
              <a:ea typeface="FangSong"/>
              <a:cs typeface="FangSong"/>
            </a:endParaRPr>
          </a:p>
          <a:p>
            <a:pPr eaLnBrk="1" hangingPunct="1"/>
            <a:endParaRPr lang="en-US" altLang="zh-CN" sz="2400" smtClean="0">
              <a:latin typeface="FangSong"/>
              <a:ea typeface="FangSong"/>
              <a:cs typeface="FangSong"/>
            </a:endParaRPr>
          </a:p>
          <a:p>
            <a:pPr eaLnBrk="1" hangingPunct="1"/>
            <a:r>
              <a:rPr lang="zh-CN" altLang="en-US" sz="2400" smtClean="0">
                <a:latin typeface="FangSong"/>
                <a:ea typeface="FangSong"/>
                <a:cs typeface="FangSong"/>
              </a:rPr>
              <a:t>案主</a:t>
            </a:r>
            <a:r>
              <a:rPr lang="en-US" altLang="zh-CN" sz="2400" smtClean="0">
                <a:latin typeface="FangSong"/>
                <a:ea typeface="FangSong"/>
                <a:cs typeface="FangSong"/>
              </a:rPr>
              <a:t>-</a:t>
            </a:r>
            <a:r>
              <a:rPr lang="zh-CN" altLang="en-US" sz="2400" smtClean="0">
                <a:latin typeface="FangSong"/>
                <a:ea typeface="FangSong"/>
                <a:cs typeface="FangSong"/>
              </a:rPr>
              <a:t>咨询师互动中共同建构叙事</a:t>
            </a:r>
            <a:endParaRPr lang="en-GB" sz="2400" smtClean="0">
              <a:latin typeface="FangSong"/>
              <a:ea typeface="FangSong"/>
              <a:cs typeface="FangSong"/>
            </a:endParaRPr>
          </a:p>
          <a:p>
            <a:pPr eaLnBrk="1" hangingPunct="1"/>
            <a:endParaRPr lang="en-US" altLang="zh-CN" sz="2400" smtClean="0">
              <a:latin typeface="FangSong"/>
              <a:ea typeface="FangSong"/>
              <a:cs typeface="FangSong"/>
            </a:endParaRPr>
          </a:p>
          <a:p>
            <a:pPr eaLnBrk="1" hangingPunct="1"/>
            <a:r>
              <a:rPr lang="zh-CN" altLang="en-US" sz="2400" smtClean="0">
                <a:latin typeface="FangSong"/>
                <a:ea typeface="FangSong"/>
                <a:cs typeface="FangSong"/>
              </a:rPr>
              <a:t>若咨询师展现出理解、接纳和协作，积极的咨询关系或同盟则得以建立。</a:t>
            </a:r>
            <a:endParaRPr lang="en-CA" sz="2400" smtClean="0">
              <a:latin typeface="FangSong"/>
              <a:ea typeface="FangSong"/>
              <a:cs typeface="FangSong"/>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912813" y="304800"/>
            <a:ext cx="9158287" cy="838200"/>
          </a:xfrm>
        </p:spPr>
        <p:txBody>
          <a:bodyPr/>
          <a:lstStyle/>
          <a:p>
            <a:pPr algn="l" eaLnBrk="1" hangingPunct="1"/>
            <a:r>
              <a:rPr lang="en-GB" sz="3200" b="1" smtClean="0"/>
              <a:t>II. </a:t>
            </a:r>
            <a:r>
              <a:rPr lang="zh-CN" altLang="en-US" sz="3200" b="1" smtClean="0"/>
              <a:t>临床表达与建立工作同盟</a:t>
            </a:r>
            <a:endParaRPr lang="en-CA" sz="3200" smtClean="0"/>
          </a:p>
        </p:txBody>
      </p:sp>
      <p:sp>
        <p:nvSpPr>
          <p:cNvPr id="3" name="Content Placeholder 2"/>
          <p:cNvSpPr>
            <a:spLocks noGrp="1"/>
          </p:cNvSpPr>
          <p:nvPr>
            <p:ph idx="1"/>
          </p:nvPr>
        </p:nvSpPr>
        <p:spPr>
          <a:xfrm>
            <a:off x="914400" y="1295400"/>
            <a:ext cx="10258425" cy="4191000"/>
          </a:xfrm>
        </p:spPr>
        <p:txBody>
          <a:bodyPr/>
          <a:lstStyle/>
          <a:p>
            <a:pPr eaLnBrk="1" hangingPunct="1"/>
            <a:r>
              <a:rPr lang="zh-CN" altLang="en-US" sz="2400" smtClean="0">
                <a:latin typeface="FangSong"/>
                <a:ea typeface="FangSong"/>
                <a:cs typeface="FangSong"/>
              </a:rPr>
              <a:t>案主跟咨询师开始接触</a:t>
            </a:r>
            <a:endParaRPr lang="en-US" altLang="zh-CN" sz="2400" smtClean="0">
              <a:latin typeface="FangSong"/>
              <a:ea typeface="FangSong"/>
              <a:cs typeface="FangSong"/>
            </a:endParaRPr>
          </a:p>
          <a:p>
            <a:pPr eaLnBrk="1" hangingPunct="1"/>
            <a:endParaRPr lang="en-CA" sz="2400" smtClean="0">
              <a:latin typeface="FangSong"/>
              <a:ea typeface="FangSong"/>
              <a:cs typeface="FangSong"/>
            </a:endParaRPr>
          </a:p>
          <a:p>
            <a:pPr eaLnBrk="1" hangingPunct="1"/>
            <a:r>
              <a:rPr lang="zh-CN" altLang="en-US" sz="2800" b="1" smtClean="0">
                <a:latin typeface="FangSong"/>
                <a:ea typeface="FangSong"/>
                <a:cs typeface="FangSong"/>
              </a:rPr>
              <a:t>案主通过临床叙事（投诉</a:t>
            </a:r>
            <a:r>
              <a:rPr lang="en-US" altLang="zh-CN" sz="2800" b="1" smtClean="0">
                <a:latin typeface="FangSong"/>
                <a:ea typeface="FangSong"/>
                <a:cs typeface="FangSong"/>
              </a:rPr>
              <a:t>/</a:t>
            </a:r>
            <a:r>
              <a:rPr lang="zh-CN" altLang="en-US" sz="2800" b="1" smtClean="0">
                <a:latin typeface="FangSong"/>
                <a:ea typeface="FangSong"/>
                <a:cs typeface="FangSong"/>
              </a:rPr>
              <a:t>抱怨、</a:t>
            </a:r>
            <a:r>
              <a:rPr lang="zh-CN" altLang="en-US" sz="2800" b="1" smtClean="0">
                <a:solidFill>
                  <a:srgbClr val="002060"/>
                </a:solidFill>
                <a:latin typeface="FangSong"/>
                <a:ea typeface="FangSong"/>
                <a:cs typeface="FangSong"/>
              </a:rPr>
              <a:t>主观不舒服</a:t>
            </a:r>
            <a:r>
              <a:rPr lang="en-US" altLang="zh-CN" sz="2800" b="1" smtClean="0">
                <a:solidFill>
                  <a:srgbClr val="002060"/>
                </a:solidFill>
                <a:latin typeface="FangSong"/>
                <a:ea typeface="FangSong"/>
                <a:cs typeface="FangSong"/>
              </a:rPr>
              <a:t>/</a:t>
            </a:r>
            <a:r>
              <a:rPr lang="zh-CN" altLang="en-US" sz="2800" b="1" smtClean="0">
                <a:solidFill>
                  <a:srgbClr val="002060"/>
                </a:solidFill>
                <a:latin typeface="FangSong"/>
                <a:ea typeface="FangSong"/>
                <a:cs typeface="FangSong"/>
              </a:rPr>
              <a:t>不自在、</a:t>
            </a:r>
            <a:r>
              <a:rPr lang="zh-CN" altLang="en-US" sz="2800" b="1" smtClean="0">
                <a:latin typeface="FangSong"/>
                <a:ea typeface="FangSong"/>
                <a:cs typeface="FangSong"/>
              </a:rPr>
              <a:t>危机、症状</a:t>
            </a:r>
            <a:r>
              <a:rPr lang="en-US" altLang="zh-CN" sz="2800" b="1" smtClean="0">
                <a:latin typeface="FangSong"/>
                <a:ea typeface="FangSong"/>
                <a:cs typeface="FangSong"/>
              </a:rPr>
              <a:t>) </a:t>
            </a:r>
            <a:r>
              <a:rPr lang="zh-CN" altLang="en-US" sz="2800" b="1" smtClean="0">
                <a:latin typeface="FangSong"/>
                <a:ea typeface="FangSong"/>
                <a:cs typeface="FangSong"/>
              </a:rPr>
              <a:t>来描述一个问题情境</a:t>
            </a:r>
            <a:endParaRPr lang="en-GB" sz="2800" b="1" smtClean="0">
              <a:latin typeface="FangSong"/>
              <a:ea typeface="FangSong"/>
              <a:cs typeface="FangSong"/>
            </a:endParaRPr>
          </a:p>
          <a:p>
            <a:pPr marL="400050" lvl="1" indent="0" eaLnBrk="1" hangingPunct="1">
              <a:buFontTx/>
              <a:buNone/>
            </a:pPr>
            <a:r>
              <a:rPr lang="en-US" altLang="zh-CN" sz="2400" smtClean="0">
                <a:solidFill>
                  <a:srgbClr val="0070C0"/>
                </a:solidFill>
                <a:latin typeface="Calibri" pitchFamily="34" charset="0"/>
                <a:ea typeface="FangSong"/>
                <a:cs typeface="FangSong"/>
              </a:rPr>
              <a:t>#1:17:44:38</a:t>
            </a:r>
            <a:r>
              <a:rPr lang="zh-CN" altLang="en-US" sz="2400" smtClean="0">
                <a:solidFill>
                  <a:srgbClr val="0070C0"/>
                </a:solidFill>
                <a:latin typeface="Calibri" pitchFamily="34" charset="0"/>
                <a:ea typeface="FangSong"/>
                <a:cs typeface="FangSong"/>
              </a:rPr>
              <a:t>不止身体自卑</a:t>
            </a:r>
            <a:r>
              <a:rPr lang="en-US" altLang="zh-CN" sz="2400" smtClean="0">
                <a:solidFill>
                  <a:srgbClr val="0070C0"/>
                </a:solidFill>
                <a:latin typeface="Calibri" pitchFamily="34" charset="0"/>
                <a:ea typeface="FangSong"/>
                <a:cs typeface="FangSong"/>
              </a:rPr>
              <a:t>,</a:t>
            </a:r>
            <a:r>
              <a:rPr lang="zh-CN" altLang="en-US" sz="2400" smtClean="0">
                <a:solidFill>
                  <a:srgbClr val="0070C0"/>
                </a:solidFill>
                <a:latin typeface="Calibri" pitchFamily="34" charset="0"/>
                <a:ea typeface="FangSong"/>
                <a:cs typeface="FangSong"/>
              </a:rPr>
              <a:t>学习上也自卑 </a:t>
            </a:r>
          </a:p>
          <a:p>
            <a:pPr marL="400050" lvl="1" indent="0" eaLnBrk="1" hangingPunct="1">
              <a:buFontTx/>
              <a:buNone/>
            </a:pPr>
            <a:r>
              <a:rPr lang="en-US" altLang="zh-CN" sz="2400" smtClean="0">
                <a:solidFill>
                  <a:srgbClr val="0070C0"/>
                </a:solidFill>
                <a:latin typeface="Calibri" pitchFamily="34" charset="0"/>
                <a:ea typeface="FangSong"/>
                <a:cs typeface="FangSong"/>
              </a:rPr>
              <a:t>#1:17:54:56 </a:t>
            </a:r>
            <a:r>
              <a:rPr lang="zh-CN" altLang="en-US" sz="2400" smtClean="0">
                <a:solidFill>
                  <a:srgbClr val="0070C0"/>
                </a:solidFill>
                <a:latin typeface="Calibri" pitchFamily="34" charset="0"/>
                <a:ea typeface="FangSong"/>
                <a:cs typeface="FangSong"/>
              </a:rPr>
              <a:t>反正我现在感觉我们宿舍</a:t>
            </a:r>
            <a:r>
              <a:rPr lang="en-CA" sz="2400" smtClean="0">
                <a:solidFill>
                  <a:srgbClr val="0070C0"/>
                </a:solidFill>
                <a:latin typeface="Calibri" pitchFamily="34" charset="0"/>
                <a:ea typeface="FangSong"/>
                <a:cs typeface="FangSong"/>
              </a:rPr>
              <a:t>4</a:t>
            </a:r>
            <a:r>
              <a:rPr lang="zh-CN" altLang="en-US" sz="2400" smtClean="0">
                <a:solidFill>
                  <a:srgbClr val="0070C0"/>
                </a:solidFill>
                <a:latin typeface="Calibri" pitchFamily="34" charset="0"/>
                <a:ea typeface="FangSong"/>
                <a:cs typeface="FangSong"/>
              </a:rPr>
              <a:t>人，她们打成一团，我有点孤立</a:t>
            </a:r>
            <a:r>
              <a:rPr lang="en-CA" sz="2400" smtClean="0">
                <a:solidFill>
                  <a:srgbClr val="0070C0"/>
                </a:solidFill>
                <a:latin typeface="Calibri" pitchFamily="34" charset="0"/>
                <a:ea typeface="FangSong"/>
                <a:cs typeface="FangSong"/>
              </a:rPr>
              <a:t> </a:t>
            </a:r>
          </a:p>
          <a:p>
            <a:pPr marL="400050" lvl="1" indent="0" eaLnBrk="1" hangingPunct="1">
              <a:buFontTx/>
              <a:buNone/>
            </a:pPr>
            <a:r>
              <a:rPr lang="en-CA" sz="2400" smtClean="0">
                <a:solidFill>
                  <a:srgbClr val="0070C0"/>
                </a:solidFill>
                <a:latin typeface="Calibri" pitchFamily="34" charset="0"/>
                <a:ea typeface="FangSong"/>
                <a:cs typeface="FangSong"/>
              </a:rPr>
              <a:t>#1:</a:t>
            </a:r>
            <a:r>
              <a:rPr lang="en-US" altLang="zh-CN" sz="2400" smtClean="0">
                <a:solidFill>
                  <a:srgbClr val="0070C0"/>
                </a:solidFill>
                <a:latin typeface="Calibri" pitchFamily="34" charset="0"/>
                <a:ea typeface="FangSong"/>
                <a:cs typeface="FangSong"/>
              </a:rPr>
              <a:t>18:19:02</a:t>
            </a:r>
            <a:r>
              <a:rPr lang="zh-CN" altLang="en-US" sz="2400" smtClean="0">
                <a:solidFill>
                  <a:srgbClr val="0070C0"/>
                </a:solidFill>
                <a:latin typeface="Calibri" pitchFamily="34" charset="0"/>
                <a:ea typeface="FangSong"/>
                <a:cs typeface="FangSong"/>
              </a:rPr>
              <a:t>您刚才说起愤怒和怨恨，我觉得也有点</a:t>
            </a:r>
            <a:endParaRPr lang="en-CA" sz="2400" smtClean="0">
              <a:solidFill>
                <a:srgbClr val="0070C0"/>
              </a:solidFill>
              <a:latin typeface="Calibri" pitchFamily="34" charset="0"/>
              <a:ea typeface="FangSong"/>
              <a:cs typeface="FangSong"/>
            </a:endParaRPr>
          </a:p>
          <a:p>
            <a:pPr eaLnBrk="1" hangingPunct="1"/>
            <a:r>
              <a:rPr lang="zh-CN" altLang="en-US" sz="2400" smtClean="0">
                <a:latin typeface="FangSong"/>
                <a:ea typeface="FangSong"/>
                <a:cs typeface="FangSong"/>
              </a:rPr>
              <a:t>案主</a:t>
            </a:r>
            <a:r>
              <a:rPr lang="en-US" altLang="zh-CN" sz="2400" smtClean="0">
                <a:latin typeface="FangSong"/>
                <a:ea typeface="FangSong"/>
                <a:cs typeface="FangSong"/>
              </a:rPr>
              <a:t>-</a:t>
            </a:r>
            <a:r>
              <a:rPr lang="zh-CN" altLang="en-US" sz="2400" smtClean="0">
                <a:latin typeface="FangSong"/>
                <a:ea typeface="FangSong"/>
                <a:cs typeface="FangSong"/>
              </a:rPr>
              <a:t>咨询师互动中共同建构叙事</a:t>
            </a:r>
            <a:endParaRPr lang="en-GB" sz="2400" smtClean="0">
              <a:latin typeface="FangSong"/>
              <a:ea typeface="FangSong"/>
              <a:cs typeface="FangSong"/>
            </a:endParaRPr>
          </a:p>
          <a:p>
            <a:pPr eaLnBrk="1" hangingPunct="1"/>
            <a:r>
              <a:rPr lang="zh-CN" altLang="en-US" sz="2400" smtClean="0">
                <a:latin typeface="FangSong"/>
                <a:ea typeface="FangSong"/>
                <a:cs typeface="FangSong"/>
              </a:rPr>
              <a:t>若咨询师展现出理解、接纳和协作，积极的咨询关系或同盟则得以建立。</a:t>
            </a:r>
            <a:endParaRPr lang="en-CA" sz="2400" smtClean="0">
              <a:latin typeface="FangSong"/>
              <a:ea typeface="FangSong"/>
              <a:cs typeface="FangSong"/>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p:cTn id="1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rayons">
  <a:themeElements>
    <a:clrScheme name="1_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1_Crayons">
      <a:majorFont>
        <a:latin typeface="Comic Sans MS"/>
        <a:ea typeface="宋体"/>
        <a:cs typeface=""/>
      </a:majorFont>
      <a:minorFont>
        <a:latin typeface="Comic Sans MS"/>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1_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1_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1_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1_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1_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1_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1_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rayons">
  <a:themeElements>
    <a:clrScheme name="2_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2_Crayons">
      <a:majorFont>
        <a:latin typeface="Comic Sans MS"/>
        <a:ea typeface="宋体"/>
        <a:cs typeface=""/>
      </a:majorFont>
      <a:minorFont>
        <a:latin typeface="Comic Sans MS"/>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2_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2_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2_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2_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2_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2_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2_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rayons">
  <a:themeElements>
    <a:clrScheme name="3_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3_Crayons">
      <a:majorFont>
        <a:latin typeface="Comic Sans MS"/>
        <a:ea typeface="宋体"/>
        <a:cs typeface=""/>
      </a:majorFont>
      <a:minorFont>
        <a:latin typeface="Comic Sans MS"/>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3_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3_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3_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3_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3_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3_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3_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TS102801109</Template>
  <TotalTime>0</TotalTime>
  <Words>4661</Words>
  <Application>Microsoft Office PowerPoint</Application>
  <PresentationFormat>Custom</PresentationFormat>
  <Paragraphs>453</Paragraphs>
  <Slides>46</Slides>
  <Notes>17</Notes>
  <HiddenSlides>0</HiddenSlides>
  <MMClips>0</MMClips>
  <ScaleCrop>false</ScaleCrop>
  <HeadingPairs>
    <vt:vector size="6" baseType="variant">
      <vt:variant>
        <vt:lpstr>Fonts Used</vt:lpstr>
      </vt:variant>
      <vt:variant>
        <vt:i4>12</vt:i4>
      </vt:variant>
      <vt:variant>
        <vt:lpstr>Design Template</vt:lpstr>
      </vt:variant>
      <vt:variant>
        <vt:i4>6</vt:i4>
      </vt:variant>
      <vt:variant>
        <vt:lpstr>Slide Titles</vt:lpstr>
      </vt:variant>
      <vt:variant>
        <vt:i4>46</vt:i4>
      </vt:variant>
    </vt:vector>
  </HeadingPairs>
  <TitlesOfParts>
    <vt:vector size="64" baseType="lpstr">
      <vt:lpstr>Arial</vt:lpstr>
      <vt:lpstr>宋体</vt:lpstr>
      <vt:lpstr>Comic Sans MS</vt:lpstr>
      <vt:lpstr>Euphemia</vt:lpstr>
      <vt:lpstr>Bradley Hand ITC</vt:lpstr>
      <vt:lpstr>FangSong</vt:lpstr>
      <vt:lpstr>Arabic Typesetting</vt:lpstr>
      <vt:lpstr>Calibri</vt:lpstr>
      <vt:lpstr>Microsoft YaHei</vt:lpstr>
      <vt:lpstr>KaiTi</vt:lpstr>
      <vt:lpstr>Wingdings</vt:lpstr>
      <vt:lpstr>Times New Roman</vt:lpstr>
      <vt:lpstr>1_Crayons</vt:lpstr>
      <vt:lpstr>2_Crayons</vt:lpstr>
      <vt:lpstr>3_Crayons</vt:lpstr>
      <vt:lpstr>1_Crayons</vt:lpstr>
      <vt:lpstr>2_Crayons</vt:lpstr>
      <vt:lpstr>3_Crayons</vt:lpstr>
      <vt:lpstr>临床转变过程 网络咨询案例</vt:lpstr>
      <vt:lpstr>参考案例由北京理工大学贾晓明老师提供</vt:lpstr>
      <vt:lpstr>多项应变思维</vt:lpstr>
      <vt:lpstr>临床转变过程 参考Wolberg’s (1986, pp. 450-457)</vt:lpstr>
      <vt:lpstr>案例</vt:lpstr>
      <vt:lpstr>案例引述凡例</vt:lpstr>
      <vt:lpstr>I. 来访前</vt:lpstr>
      <vt:lpstr>II. 临床表达与建立工作同盟</vt:lpstr>
      <vt:lpstr>II. 临床表达与建立工作同盟</vt:lpstr>
      <vt:lpstr>II. 临床表达与建立工作同盟</vt:lpstr>
      <vt:lpstr>Slide 11</vt:lpstr>
      <vt:lpstr>III. 协作探索与意义建构</vt:lpstr>
      <vt:lpstr>III. 协作探索与意义建构</vt:lpstr>
      <vt:lpstr>III. 协作探索与意义建构</vt:lpstr>
      <vt:lpstr>III. 协作探索与意义建构</vt:lpstr>
      <vt:lpstr>IV. 替换失效的模式</vt:lpstr>
      <vt:lpstr>V. 达到积极的效果</vt:lpstr>
      <vt:lpstr>V. 达到积极的效果</vt:lpstr>
      <vt:lpstr>V. 达到积极的效果</vt:lpstr>
      <vt:lpstr>V. 达到积极的效果</vt:lpstr>
      <vt:lpstr>V. 达到积极的效果</vt:lpstr>
      <vt:lpstr>Slide 22</vt:lpstr>
      <vt:lpstr>临床改变的6个领域</vt:lpstr>
      <vt:lpstr>临床改变的6个领域 + 案主-咨询师关系</vt:lpstr>
      <vt:lpstr>Slide 25</vt:lpstr>
      <vt:lpstr>Slide 26</vt:lpstr>
      <vt:lpstr>认知改变 Cognitive Change  认知结构 Cognitive Structures </vt:lpstr>
      <vt:lpstr>认知改变 Cognitive Change  认知方式 Cognitive Style </vt:lpstr>
      <vt:lpstr>认知结构</vt:lpstr>
      <vt:lpstr>概念化/反思/处理</vt:lpstr>
      <vt:lpstr>Slide 31</vt:lpstr>
      <vt:lpstr>Slide 32</vt:lpstr>
      <vt:lpstr>情绪转变  Emotional Change </vt:lpstr>
      <vt:lpstr>情绪转变</vt:lpstr>
      <vt:lpstr>Slide 35</vt:lpstr>
      <vt:lpstr>Motivation 动机</vt:lpstr>
      <vt:lpstr>Slide 37</vt:lpstr>
      <vt:lpstr>行为 Behavior </vt:lpstr>
      <vt:lpstr>行为 Behavior </vt:lpstr>
      <vt:lpstr>Slide 40</vt:lpstr>
      <vt:lpstr>身体</vt:lpstr>
      <vt:lpstr>身体</vt:lpstr>
      <vt:lpstr>环境 Environment</vt:lpstr>
      <vt:lpstr>环境 Environment</vt:lpstr>
      <vt:lpstr>多项应变思维</vt:lpstr>
      <vt:lpstr>曾家达 多伦多大学社会工作学院 教授 •博导•中国项目主任 Factor-Inwentash全球社群社会工作首席教授</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Change</dc:title>
  <dc:creator/>
  <cp:lastModifiedBy/>
  <cp:revision>2</cp:revision>
  <dcterms:created xsi:type="dcterms:W3CDTF">2012-10-07T20:22:37Z</dcterms:created>
  <dcterms:modified xsi:type="dcterms:W3CDTF">2013-07-06T20:19:04Z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TC028011099991</vt:lpwstr>
  </property>
</Properties>
</file>