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1"/>
    <p:sldMasterId id="2147483672" r:id="rId2"/>
    <p:sldMasterId id="2147483674" r:id="rId3"/>
    <p:sldMasterId id="2147483676" r:id="rId4"/>
    <p:sldMasterId id="2147483718" r:id="rId5"/>
  </p:sldMasterIdLst>
  <p:notesMasterIdLst>
    <p:notesMasterId r:id="rId27"/>
  </p:notesMasterIdLst>
  <p:handoutMasterIdLst>
    <p:handoutMasterId r:id="rId28"/>
  </p:handoutMasterIdLst>
  <p:sldIdLst>
    <p:sldId id="257" r:id="rId6"/>
    <p:sldId id="295" r:id="rId7"/>
    <p:sldId id="296" r:id="rId8"/>
    <p:sldId id="297" r:id="rId9"/>
    <p:sldId id="298" r:id="rId10"/>
    <p:sldId id="299" r:id="rId11"/>
    <p:sldId id="300" r:id="rId12"/>
    <p:sldId id="294" r:id="rId13"/>
    <p:sldId id="278" r:id="rId14"/>
    <p:sldId id="301" r:id="rId15"/>
    <p:sldId id="302" r:id="rId16"/>
    <p:sldId id="283" r:id="rId17"/>
    <p:sldId id="280" r:id="rId18"/>
    <p:sldId id="284" r:id="rId19"/>
    <p:sldId id="281" r:id="rId20"/>
    <p:sldId id="277" r:id="rId21"/>
    <p:sldId id="291" r:id="rId22"/>
    <p:sldId id="289" r:id="rId23"/>
    <p:sldId id="290" r:id="rId24"/>
    <p:sldId id="286" r:id="rId25"/>
    <p:sldId id="293" r:id="rId26"/>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3510F"/>
    <a:srgbClr val="FCF2E4"/>
  </p:clrMru>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54" d="100"/>
          <a:sy n="54" d="100"/>
        </p:scale>
        <p:origin x="-1098" y="-672"/>
      </p:cViewPr>
      <p:guideLst>
        <p:guide orient="horz" pos="2160"/>
        <p:guide pos="3839"/>
      </p:guideLst>
    </p:cSldViewPr>
  </p:slideViewPr>
  <p:notesTextViewPr>
    <p:cViewPr>
      <p:scale>
        <a:sx n="1" d="1"/>
        <a:sy n="1" d="1"/>
      </p:scale>
      <p:origin x="0" y="0"/>
    </p:cViewPr>
  </p:notesTextViewPr>
  <p:notesViewPr>
    <p:cSldViewPr>
      <p:cViewPr varScale="1">
        <p:scale>
          <a:sx n="90" d="100"/>
          <a:sy n="90" d="100"/>
        </p:scale>
        <p:origin x="-316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7B760AE-331E-48FC-8BB0-BF79ECA53285}" type="datetimeFigureOut">
              <a:rPr lang="en-US"/>
              <a:pPr>
                <a:defRPr/>
              </a:pPr>
              <a:t>7/6/2013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CAA128D-70F8-4FDB-930D-CCE1BBC25D31}" type="slidenum">
              <a:rPr/>
              <a:pPr>
                <a:defRPr/>
              </a:pPr>
              <a:t>‹#›</a:t>
            </a:fld>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3A068FE-5798-44B9-AFE1-595082DE9A37}" type="datetimeFigureOut">
              <a:rPr lang="en-US"/>
              <a:pPr>
                <a:defRPr/>
              </a:pPr>
              <a:t>7/6/2013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2E8627A-3FDE-4C26-8A2F-C3509E3AAC74}"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宋体" charset="-122"/>
        <a:cs typeface="+mn-cs"/>
      </a:defRPr>
    </a:lvl1pPr>
    <a:lvl2pPr marL="457200" algn="l" rtl="0" eaLnBrk="0" fontAlgn="base" hangingPunct="0">
      <a:spcBef>
        <a:spcPct val="30000"/>
      </a:spcBef>
      <a:spcAft>
        <a:spcPct val="0"/>
      </a:spcAft>
      <a:defRPr sz="1200" kern="1200">
        <a:solidFill>
          <a:schemeClr val="tx1"/>
        </a:solidFill>
        <a:latin typeface="+mn-lt"/>
        <a:ea typeface="宋体" charset="-122"/>
        <a:cs typeface="+mn-cs"/>
      </a:defRPr>
    </a:lvl2pPr>
    <a:lvl3pPr marL="914400" algn="l" rtl="0" eaLnBrk="0" fontAlgn="base" hangingPunct="0">
      <a:spcBef>
        <a:spcPct val="30000"/>
      </a:spcBef>
      <a:spcAft>
        <a:spcPct val="0"/>
      </a:spcAft>
      <a:defRPr sz="1200" kern="1200">
        <a:solidFill>
          <a:schemeClr val="tx1"/>
        </a:solidFill>
        <a:latin typeface="+mn-lt"/>
        <a:ea typeface="宋体" charset="-122"/>
        <a:cs typeface="+mn-cs"/>
      </a:defRPr>
    </a:lvl3pPr>
    <a:lvl4pPr marL="1371600" algn="l" rtl="0" eaLnBrk="0" fontAlgn="base" hangingPunct="0">
      <a:spcBef>
        <a:spcPct val="30000"/>
      </a:spcBef>
      <a:spcAft>
        <a:spcPct val="0"/>
      </a:spcAft>
      <a:defRPr sz="1200" kern="1200">
        <a:solidFill>
          <a:schemeClr val="tx1"/>
        </a:solidFill>
        <a:latin typeface="+mn-lt"/>
        <a:ea typeface="宋体" charset="-122"/>
        <a:cs typeface="+mn-cs"/>
      </a:defRPr>
    </a:lvl4pPr>
    <a:lvl5pPr marL="1828800" algn="l" rtl="0" eaLnBrk="0" fontAlgn="base" hangingPunct="0">
      <a:spcBef>
        <a:spcPct val="30000"/>
      </a:spcBef>
      <a:spcAft>
        <a:spcPct val="0"/>
      </a:spcAft>
      <a:defRPr sz="1200" kern="1200">
        <a:solidFill>
          <a:schemeClr val="tx1"/>
        </a:solidFill>
        <a:latin typeface="+mn-lt"/>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bc.co.uk/news/science-environment-1288527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List_of_countries_by_research_and_development_spend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xfrm>
            <a:off x="381000" y="685800"/>
            <a:ext cx="6092825" cy="3429000"/>
          </a:xfrm>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xfrm>
            <a:off x="381000" y="685800"/>
            <a:ext cx="6092825" cy="3429000"/>
          </a:xfrm>
          <a:noFill/>
          <a:ln>
            <a:solidFill>
              <a:srgbClr val="000000"/>
            </a:solidFill>
            <a:miter lim="800000"/>
            <a:headEnd/>
            <a:tailEnd/>
          </a:ln>
        </p:spPr>
      </p:sp>
      <p:sp>
        <p:nvSpPr>
          <p:cNvPr id="675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ltLang="zh-CN" smtClean="0">
                <a:ea typeface="宋体" pitchFamily="2" charset="-122"/>
              </a:rPr>
              <a:t> Nicolaus Copernicus (1473-1543) proposed his heliocentric theory in his book De revolutionibus orbium coelestium (On the Revolutions of the Celestial Spheres), which was published before his death. </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95E7E1-A28D-4DFE-82BD-CB40210796C9}" type="slidenum">
              <a:rPr lang="en-CA" altLang="zh-CN" smtClean="0">
                <a:ea typeface="宋体" charset="-122"/>
              </a:rPr>
              <a:pPr fontAlgn="base">
                <a:spcBef>
                  <a:spcPct val="0"/>
                </a:spcBef>
                <a:spcAft>
                  <a:spcPct val="0"/>
                </a:spcAft>
                <a:defRPr/>
              </a:pPr>
              <a:t>13</a:t>
            </a:fld>
            <a:endParaRPr lang="en-CA" altLang="zh-CN"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b="1" smtClean="0">
                <a:ea typeface="宋体" pitchFamily="2" charset="-122"/>
              </a:rPr>
              <a:t>China 'to overtake US on science' in two years</a:t>
            </a:r>
          </a:p>
          <a:p>
            <a:pPr eaLnBrk="1" hangingPunct="1">
              <a:spcBef>
                <a:spcPct val="0"/>
              </a:spcBef>
            </a:pPr>
            <a:r>
              <a:rPr lang="en-US" altLang="zh-CN" smtClean="0">
                <a:ea typeface="宋体" pitchFamily="2" charset="-122"/>
              </a:rPr>
              <a:t>David Shukman</a:t>
            </a:r>
            <a:endParaRPr lang="en-CA" altLang="zh-CN" smtClean="0">
              <a:ea typeface="宋体" pitchFamily="2" charset="-122"/>
            </a:endParaRPr>
          </a:p>
          <a:p>
            <a:pPr eaLnBrk="1" hangingPunct="1">
              <a:spcBef>
                <a:spcPct val="0"/>
              </a:spcBef>
            </a:pPr>
            <a:r>
              <a:rPr lang="en-CA" altLang="zh-CN" smtClean="0">
                <a:ea typeface="宋体" pitchFamily="2" charset="-122"/>
                <a:hlinkClick r:id="rId3"/>
              </a:rPr>
              <a:t>http://www.bbc.co.uk/news/science-environment-12885271</a:t>
            </a:r>
            <a:endParaRPr lang="en-CA" altLang="zh-CN" smtClean="0">
              <a:ea typeface="宋体" pitchFamily="2" charset="-122"/>
            </a:endParaRPr>
          </a:p>
          <a:p>
            <a:pPr eaLnBrk="1" hangingPunct="1">
              <a:spcBef>
                <a:spcPct val="0"/>
              </a:spcBef>
            </a:pPr>
            <a:r>
              <a:rPr lang="en-US" altLang="zh-CN" smtClean="0">
                <a:ea typeface="宋体" pitchFamily="2" charset="-122"/>
              </a:rPr>
              <a:t>28 March 2011 Last updated at 21:28 GMT </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37E8B8-BE1F-437E-921F-672CCAA1A754}" type="slidenum">
              <a:rPr lang="en-CA" altLang="zh-CN" smtClean="0">
                <a:ea typeface="宋体" charset="-122"/>
              </a:rPr>
              <a:pPr fontAlgn="base">
                <a:spcBef>
                  <a:spcPct val="0"/>
                </a:spcBef>
                <a:spcAft>
                  <a:spcPct val="0"/>
                </a:spcAft>
                <a:defRPr/>
              </a:pPr>
              <a:t>18</a:t>
            </a:fld>
            <a:endParaRPr lang="en-CA"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ltLang="zh-CN" smtClean="0">
                <a:ea typeface="宋体" pitchFamily="2" charset="-122"/>
                <a:hlinkClick r:id="rId3"/>
              </a:rPr>
              <a:t>http://en.wikipedia.org/wiki/List_of_countries_by_research_and_development_spending</a:t>
            </a:r>
            <a:endParaRPr lang="en-CA" altLang="zh-CN" smtClean="0">
              <a:ea typeface="宋体" pitchFamily="2" charset="-122"/>
            </a:endParaRPr>
          </a:p>
          <a:p>
            <a:pPr eaLnBrk="1" hangingPunct="1">
              <a:spcBef>
                <a:spcPct val="0"/>
              </a:spcBef>
            </a:pPr>
            <a:endParaRPr lang="en-CA" altLang="zh-CN" smtClean="0">
              <a:ea typeface="宋体" pitchFamily="2" charset="-122"/>
            </a:endParaRP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C7787F-7E39-46F9-9AF0-9BACC375FEC6}" type="slidenum">
              <a:rPr lang="en-CA" altLang="zh-CN" smtClean="0">
                <a:ea typeface="宋体" charset="-122"/>
              </a:rPr>
              <a:pPr fontAlgn="base">
                <a:spcBef>
                  <a:spcPct val="0"/>
                </a:spcBef>
                <a:spcAft>
                  <a:spcPct val="0"/>
                </a:spcAft>
                <a:defRPr/>
              </a:pPr>
              <a:t>19</a:t>
            </a:fld>
            <a:endParaRPr lang="en-CA" altLang="zh-CN"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2"/>
          <p:cNvSpPr>
            <a:spLocks/>
          </p:cNvSpPr>
          <p:nvPr/>
        </p:nvSpPr>
        <p:spPr bwMode="blackWhite">
          <a:xfrm>
            <a:off x="26988" y="12700"/>
            <a:ext cx="11858625"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5" name="Group 8"/>
          <p:cNvGrpSpPr>
            <a:grpSpLocks/>
          </p:cNvGrpSpPr>
          <p:nvPr/>
        </p:nvGrpSpPr>
        <p:grpSpPr bwMode="auto">
          <a:xfrm>
            <a:off x="260350" y="234950"/>
            <a:ext cx="5048250"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nvGrpSpPr>
          <p:cNvPr id="15" name="Group 18"/>
          <p:cNvGrpSpPr>
            <a:grpSpLocks/>
          </p:cNvGrpSpPr>
          <p:nvPr/>
        </p:nvGrpSpPr>
        <p:grpSpPr bwMode="auto">
          <a:xfrm>
            <a:off x="10550525" y="4368800"/>
            <a:ext cx="99060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17" name="Freeform 20"/>
            <p:cNvSpPr>
              <a:spLocks/>
            </p:cNvSpPr>
            <p:nvPr userDrawn="1"/>
          </p:nvSpPr>
          <p:spPr bwMode="auto">
            <a:xfrm rot="7320404">
              <a:off x="4893" y="2922"/>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3" name="Freeform 26"/>
              <p:cNvSpPr>
                <a:spLocks/>
              </p:cNvSpPr>
              <p:nvPr userDrawn="1"/>
            </p:nvSpPr>
            <p:spPr bwMode="auto">
              <a:xfrm rot="7320404">
                <a:off x="5364"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4" name="Freeform 27"/>
              <p:cNvSpPr>
                <a:spLocks/>
              </p:cNvSpPr>
              <p:nvPr userDrawn="1"/>
            </p:nvSpPr>
            <p:spPr bwMode="auto">
              <a:xfrm rot="7320404">
                <a:off x="5137" y="2999"/>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25" name="Freeform 28"/>
          <p:cNvSpPr>
            <a:spLocks/>
          </p:cNvSpPr>
          <p:nvPr/>
        </p:nvSpPr>
        <p:spPr bwMode="auto">
          <a:xfrm>
            <a:off x="1201738" y="5054600"/>
            <a:ext cx="907415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zh-CN" altLang="en-US">
              <a:ea typeface="宋体" charset="-122"/>
            </a:endParaRPr>
          </a:p>
        </p:txBody>
      </p:sp>
      <p:sp>
        <p:nvSpPr>
          <p:cNvPr id="26" name="Freeform 29"/>
          <p:cNvSpPr>
            <a:spLocks/>
          </p:cNvSpPr>
          <p:nvPr/>
        </p:nvSpPr>
        <p:spPr bwMode="auto">
          <a:xfrm>
            <a:off x="5434013" y="1930400"/>
            <a:ext cx="1185862"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zh-CN" altLang="en-US">
              <a:ea typeface="宋体" charset="-122"/>
            </a:endParaRPr>
          </a:p>
        </p:txBody>
      </p:sp>
      <p:sp>
        <p:nvSpPr>
          <p:cNvPr id="70659" name="Rectangle 3"/>
          <p:cNvSpPr>
            <a:spLocks noGrp="1" noChangeArrowheads="1"/>
          </p:cNvSpPr>
          <p:nvPr>
            <p:ph type="ctrTitle"/>
          </p:nvPr>
        </p:nvSpPr>
        <p:spPr>
          <a:xfrm>
            <a:off x="1828800" y="1511300"/>
            <a:ext cx="8531225"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zh-CN" altLang="en-US"/>
              <a:t>单击此处编辑母版标题样式</a:t>
            </a:r>
          </a:p>
        </p:txBody>
      </p:sp>
      <p:sp>
        <p:nvSpPr>
          <p:cNvPr id="70660" name="Rectangle 4"/>
          <p:cNvSpPr>
            <a:spLocks noGrp="1" noChangeArrowheads="1"/>
          </p:cNvSpPr>
          <p:nvPr>
            <p:ph type="subTitle" idx="1"/>
          </p:nvPr>
        </p:nvSpPr>
        <p:spPr>
          <a:xfrm>
            <a:off x="2065338" y="4051300"/>
            <a:ext cx="8040687" cy="1003300"/>
          </a:xfrm>
        </p:spPr>
        <p:txBody>
          <a:bodyPr/>
          <a:lstStyle>
            <a:lvl1pPr marL="0" indent="0" algn="ctr">
              <a:buFontTx/>
              <a:buNone/>
              <a:defRPr sz="2800">
                <a:effectLst>
                  <a:outerShdw blurRad="38100" dist="38100" dir="2700000" algn="tl">
                    <a:srgbClr val="C0C0C0"/>
                  </a:outerShdw>
                </a:effectLst>
              </a:defRPr>
            </a:lvl1pPr>
          </a:lstStyle>
          <a:p>
            <a:r>
              <a:rPr lang="zh-CN" altLang="en-US"/>
              <a:t>单击此处编辑母版副标题样式</a:t>
            </a:r>
          </a:p>
        </p:txBody>
      </p:sp>
      <p:sp>
        <p:nvSpPr>
          <p:cNvPr id="27" name="Rectangle 5"/>
          <p:cNvSpPr>
            <a:spLocks noGrp="1" noChangeArrowheads="1"/>
          </p:cNvSpPr>
          <p:nvPr>
            <p:ph type="dt" sz="half" idx="10"/>
          </p:nvPr>
        </p:nvSpPr>
        <p:spPr>
          <a:xfrm>
            <a:off x="914400" y="6248400"/>
            <a:ext cx="2538413" cy="457200"/>
          </a:xfrm>
        </p:spPr>
        <p:txBody>
          <a:bodyPr/>
          <a:lstStyle>
            <a:lvl1pPr>
              <a:defRPr/>
            </a:lvl1pPr>
          </a:lstStyle>
          <a:p>
            <a:pPr>
              <a:defRPr/>
            </a:pPr>
            <a:fld id="{5444CD71-D368-458E-81CA-BF030560D2AE}" type="datetimeFigureOut">
              <a:rPr lang="en-US" altLang="zh-CN"/>
              <a:pPr>
                <a:defRPr/>
              </a:pPr>
              <a:t>7/6/2013</a:t>
            </a:fld>
            <a:endParaRPr lang="en-US" altLang="zh-CN"/>
          </a:p>
        </p:txBody>
      </p:sp>
      <p:sp>
        <p:nvSpPr>
          <p:cNvPr id="28" name="Rectangle 6"/>
          <p:cNvSpPr>
            <a:spLocks noGrp="1" noChangeArrowheads="1"/>
          </p:cNvSpPr>
          <p:nvPr>
            <p:ph type="ftr" sz="quarter" idx="11"/>
          </p:nvPr>
        </p:nvSpPr>
        <p:spPr>
          <a:xfrm>
            <a:off x="4164013" y="6248400"/>
            <a:ext cx="3860800" cy="457200"/>
          </a:xfrm>
        </p:spPr>
        <p:txBody>
          <a:bodyPr/>
          <a:lstStyle>
            <a:lvl1pPr>
              <a:defRPr/>
            </a:lvl1pPr>
          </a:lstStyle>
          <a:p>
            <a:pPr>
              <a:defRPr/>
            </a:pPr>
            <a:endParaRPr lang="en-US" altLang="zh-CN"/>
          </a:p>
        </p:txBody>
      </p:sp>
      <p:sp>
        <p:nvSpPr>
          <p:cNvPr id="29" name="Rectangle 7"/>
          <p:cNvSpPr>
            <a:spLocks noGrp="1" noChangeArrowheads="1"/>
          </p:cNvSpPr>
          <p:nvPr>
            <p:ph type="sldNum" sz="quarter" idx="12"/>
          </p:nvPr>
        </p:nvSpPr>
        <p:spPr>
          <a:xfrm>
            <a:off x="8736013" y="6248400"/>
            <a:ext cx="2538412" cy="457200"/>
          </a:xfrm>
        </p:spPr>
        <p:txBody>
          <a:bodyPr/>
          <a:lstStyle>
            <a:lvl1pPr>
              <a:defRPr/>
            </a:lvl1pPr>
          </a:lstStyle>
          <a:p>
            <a:pPr>
              <a:defRPr/>
            </a:pPr>
            <a:fld id="{FEDC4E4D-244A-47C4-9259-A0375C6C716B}" type="slidenum">
              <a:rPr lang="zh-CN" altLang="en-US"/>
              <a:pPr>
                <a:defRPr/>
              </a:pPr>
              <a:t>‹#›</a:t>
            </a:fld>
            <a:endParaRPr lang="en-US" altLang="zh-CN"/>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28093628-CEA8-44F6-8CF4-9303F36D4DEE}"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163E83F7-F8B2-44C3-BF76-5324D558D94B}"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09013" y="152400"/>
            <a:ext cx="2563812" cy="5334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0" y="152400"/>
            <a:ext cx="7542213" cy="5334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E9EE2020-2D0E-4978-950B-E34845B8AAFE}"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90CC7022-83B7-4F41-A945-BA445EDDCB30}"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2"/>
          <p:cNvSpPr>
            <a:spLocks/>
          </p:cNvSpPr>
          <p:nvPr/>
        </p:nvSpPr>
        <p:spPr bwMode="blackWhite">
          <a:xfrm>
            <a:off x="26988" y="12700"/>
            <a:ext cx="11858625"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5" name="Group 8"/>
          <p:cNvGrpSpPr>
            <a:grpSpLocks/>
          </p:cNvGrpSpPr>
          <p:nvPr/>
        </p:nvGrpSpPr>
        <p:grpSpPr bwMode="auto">
          <a:xfrm>
            <a:off x="260350" y="234950"/>
            <a:ext cx="5048250"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nvGrpSpPr>
          <p:cNvPr id="15" name="Group 18"/>
          <p:cNvGrpSpPr>
            <a:grpSpLocks/>
          </p:cNvGrpSpPr>
          <p:nvPr/>
        </p:nvGrpSpPr>
        <p:grpSpPr bwMode="auto">
          <a:xfrm>
            <a:off x="10550525" y="4368800"/>
            <a:ext cx="99060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17" name="Freeform 20"/>
            <p:cNvSpPr>
              <a:spLocks/>
            </p:cNvSpPr>
            <p:nvPr userDrawn="1"/>
          </p:nvSpPr>
          <p:spPr bwMode="auto">
            <a:xfrm rot="7320404">
              <a:off x="4893" y="2922"/>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3" name="Freeform 26"/>
              <p:cNvSpPr>
                <a:spLocks/>
              </p:cNvSpPr>
              <p:nvPr userDrawn="1"/>
            </p:nvSpPr>
            <p:spPr bwMode="auto">
              <a:xfrm rot="7320404">
                <a:off x="5364"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4" name="Freeform 27"/>
              <p:cNvSpPr>
                <a:spLocks/>
              </p:cNvSpPr>
              <p:nvPr userDrawn="1"/>
            </p:nvSpPr>
            <p:spPr bwMode="auto">
              <a:xfrm rot="7320404">
                <a:off x="5137" y="2999"/>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25" name="Freeform 28"/>
          <p:cNvSpPr>
            <a:spLocks/>
          </p:cNvSpPr>
          <p:nvPr/>
        </p:nvSpPr>
        <p:spPr bwMode="auto">
          <a:xfrm>
            <a:off x="1201738" y="5054600"/>
            <a:ext cx="907415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zh-CN" altLang="en-US">
              <a:ea typeface="宋体" charset="-122"/>
            </a:endParaRPr>
          </a:p>
        </p:txBody>
      </p:sp>
      <p:sp>
        <p:nvSpPr>
          <p:cNvPr id="26" name="Freeform 29"/>
          <p:cNvSpPr>
            <a:spLocks/>
          </p:cNvSpPr>
          <p:nvPr/>
        </p:nvSpPr>
        <p:spPr bwMode="auto">
          <a:xfrm>
            <a:off x="5434013" y="1930400"/>
            <a:ext cx="1185862"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zh-CN" altLang="en-US">
              <a:ea typeface="宋体" charset="-122"/>
            </a:endParaRPr>
          </a:p>
        </p:txBody>
      </p:sp>
      <p:sp>
        <p:nvSpPr>
          <p:cNvPr id="73731" name="Rectangle 3"/>
          <p:cNvSpPr>
            <a:spLocks noGrp="1" noChangeArrowheads="1"/>
          </p:cNvSpPr>
          <p:nvPr>
            <p:ph type="ctrTitle"/>
          </p:nvPr>
        </p:nvSpPr>
        <p:spPr>
          <a:xfrm>
            <a:off x="1828800" y="1511300"/>
            <a:ext cx="8531225"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zh-CN" altLang="en-US"/>
              <a:t>单击此处编辑母版标题样式</a:t>
            </a:r>
          </a:p>
        </p:txBody>
      </p:sp>
      <p:sp>
        <p:nvSpPr>
          <p:cNvPr id="73732" name="Rectangle 4"/>
          <p:cNvSpPr>
            <a:spLocks noGrp="1" noChangeArrowheads="1"/>
          </p:cNvSpPr>
          <p:nvPr>
            <p:ph type="subTitle" idx="1"/>
          </p:nvPr>
        </p:nvSpPr>
        <p:spPr>
          <a:xfrm>
            <a:off x="2065338" y="4051300"/>
            <a:ext cx="8040687" cy="1003300"/>
          </a:xfrm>
        </p:spPr>
        <p:txBody>
          <a:bodyPr/>
          <a:lstStyle>
            <a:lvl1pPr marL="0" indent="0" algn="ctr">
              <a:buFontTx/>
              <a:buNone/>
              <a:defRPr sz="2800">
                <a:effectLst>
                  <a:outerShdw blurRad="38100" dist="38100" dir="2700000" algn="tl">
                    <a:srgbClr val="C0C0C0"/>
                  </a:outerShdw>
                </a:effectLst>
              </a:defRPr>
            </a:lvl1pPr>
          </a:lstStyle>
          <a:p>
            <a:r>
              <a:rPr lang="zh-CN" altLang="en-US"/>
              <a:t>单击此处编辑母版副标题样式</a:t>
            </a:r>
          </a:p>
        </p:txBody>
      </p:sp>
      <p:sp>
        <p:nvSpPr>
          <p:cNvPr id="27" name="Rectangle 5"/>
          <p:cNvSpPr>
            <a:spLocks noGrp="1" noChangeArrowheads="1"/>
          </p:cNvSpPr>
          <p:nvPr>
            <p:ph type="dt" sz="half" idx="10"/>
          </p:nvPr>
        </p:nvSpPr>
        <p:spPr>
          <a:xfrm>
            <a:off x="914400" y="6248400"/>
            <a:ext cx="2538413" cy="457200"/>
          </a:xfrm>
        </p:spPr>
        <p:txBody>
          <a:bodyPr/>
          <a:lstStyle>
            <a:lvl1pPr>
              <a:defRPr/>
            </a:lvl1pPr>
          </a:lstStyle>
          <a:p>
            <a:pPr>
              <a:defRPr/>
            </a:pPr>
            <a:fld id="{FD1B2227-C381-4887-9098-7F127FF141E6}" type="datetimeFigureOut">
              <a:rPr lang="en-US" altLang="zh-CN"/>
              <a:pPr>
                <a:defRPr/>
              </a:pPr>
              <a:t>7/6/2013</a:t>
            </a:fld>
            <a:endParaRPr lang="en-US" altLang="zh-CN"/>
          </a:p>
        </p:txBody>
      </p:sp>
      <p:sp>
        <p:nvSpPr>
          <p:cNvPr id="28" name="Rectangle 6"/>
          <p:cNvSpPr>
            <a:spLocks noGrp="1" noChangeArrowheads="1"/>
          </p:cNvSpPr>
          <p:nvPr>
            <p:ph type="ftr" sz="quarter" idx="11"/>
          </p:nvPr>
        </p:nvSpPr>
        <p:spPr>
          <a:xfrm>
            <a:off x="4164013" y="6248400"/>
            <a:ext cx="3860800" cy="457200"/>
          </a:xfrm>
        </p:spPr>
        <p:txBody>
          <a:bodyPr/>
          <a:lstStyle>
            <a:lvl1pPr>
              <a:defRPr/>
            </a:lvl1pPr>
          </a:lstStyle>
          <a:p>
            <a:pPr>
              <a:defRPr/>
            </a:pPr>
            <a:endParaRPr lang="en-US" altLang="zh-CN"/>
          </a:p>
        </p:txBody>
      </p:sp>
      <p:sp>
        <p:nvSpPr>
          <p:cNvPr id="29" name="Rectangle 7"/>
          <p:cNvSpPr>
            <a:spLocks noGrp="1" noChangeArrowheads="1"/>
          </p:cNvSpPr>
          <p:nvPr>
            <p:ph type="sldNum" sz="quarter" idx="12"/>
          </p:nvPr>
        </p:nvSpPr>
        <p:spPr>
          <a:xfrm>
            <a:off x="8736013" y="6248400"/>
            <a:ext cx="2538412" cy="457200"/>
          </a:xfrm>
        </p:spPr>
        <p:txBody>
          <a:bodyPr/>
          <a:lstStyle>
            <a:lvl1pPr>
              <a:defRPr/>
            </a:lvl1pPr>
          </a:lstStyle>
          <a:p>
            <a:pPr>
              <a:defRPr/>
            </a:pPr>
            <a:fld id="{C6EA9A6F-8D4F-487A-9AC5-14E5576817D0}" type="slidenum">
              <a:rPr lang="zh-CN" altLang="en-US"/>
              <a:pPr>
                <a:defRPr/>
              </a:pPr>
              <a:t>‹#›</a:t>
            </a:fld>
            <a:endParaRPr lang="en-US" altLang="zh-CN"/>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0078D741-A873-4245-8734-B5B913DE830E}"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31944C24-C040-4487-8178-E2F818866F7B}"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002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fld id="{A153EC0D-D33B-4777-A4F8-036B95C46CB9}"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287CA920-176A-4D67-84E0-C0E4355326A3}"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14400" y="1828800"/>
            <a:ext cx="5053013"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19813" y="1828800"/>
            <a:ext cx="5053012"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fld id="{4819EF75-108C-43A7-9CF3-94BB800C8D82}"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4DE60F52-0E8A-4694-8B9E-BD26024C3D82}"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69625"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a:ln/>
        </p:spPr>
        <p:txBody>
          <a:bodyPr/>
          <a:lstStyle>
            <a:lvl1pPr>
              <a:defRPr/>
            </a:lvl1pPr>
          </a:lstStyle>
          <a:p>
            <a:pPr>
              <a:defRPr/>
            </a:pPr>
            <a:fld id="{6E35B93D-6C69-4E6A-B8F3-71BE485D1EEF}" type="datetimeFigureOut">
              <a:rPr lang="en-US" altLang="zh-CN"/>
              <a:pPr>
                <a:defRPr/>
              </a:pPr>
              <a:t>7/6/2013</a:t>
            </a:fld>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A73C97CA-75FC-439C-AECA-75242E550F2B}"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a:ln/>
        </p:spPr>
        <p:txBody>
          <a:bodyPr/>
          <a:lstStyle>
            <a:lvl1pPr>
              <a:defRPr/>
            </a:lvl1pPr>
          </a:lstStyle>
          <a:p>
            <a:pPr>
              <a:defRPr/>
            </a:pPr>
            <a:fld id="{7427BFAC-1373-4B8C-80A6-865590DD34FD}" type="datetimeFigureOut">
              <a:rPr lang="en-US" altLang="zh-CN"/>
              <a:pPr>
                <a:defRPr/>
              </a:pPr>
              <a:t>7/6/2013</a:t>
            </a:fld>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2489A24B-7822-4300-AEC9-320DC4787A25}"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6A0BB48-0254-40CF-9CF6-B752716717F7}" type="datetimeFigureOut">
              <a:rPr lang="en-US" altLang="zh-CN"/>
              <a:pPr>
                <a:defRPr/>
              </a:pPr>
              <a:t>7/6/2013</a:t>
            </a:fld>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88B41EAA-C490-4A5E-B1CD-5EDB2881398E}"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884E8A4F-0DE2-4050-A5BB-E716BE895830}"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A05139BE-8A59-4556-8368-632B8DA2864F}"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8B5D1C38-41DF-4CF3-90C9-26B930DD101B}"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A5790305-2A3D-4141-864F-8C5177ACBC9E}" type="slidenum">
              <a:rPr lang="zh-CN" altLang="en-US"/>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3612"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2213C9F6-CAB7-4C9F-B127-C448195F566B}"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5FF54ED7-39C3-43BC-8834-6BA98F07F570}"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8FF09D0E-34D4-426D-A1D3-D4C455C60897}"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D1AC2CD9-E5AF-49DC-AD37-41E20DC9DE89}"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09013" y="152400"/>
            <a:ext cx="2563812" cy="5334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0" y="152400"/>
            <a:ext cx="7542213" cy="5334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C3C6699F-6CE7-48C5-AEA0-960AD80B1ADE}"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6F97774D-C3D7-463A-A077-1F127F24F05E}" type="slidenum">
              <a:rPr lang="zh-CN" altLang="en-US"/>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2"/>
          <p:cNvSpPr>
            <a:spLocks/>
          </p:cNvSpPr>
          <p:nvPr/>
        </p:nvSpPr>
        <p:spPr bwMode="blackWhite">
          <a:xfrm>
            <a:off x="26988" y="12700"/>
            <a:ext cx="11858625"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5" name="Group 8"/>
          <p:cNvGrpSpPr>
            <a:grpSpLocks/>
          </p:cNvGrpSpPr>
          <p:nvPr/>
        </p:nvGrpSpPr>
        <p:grpSpPr bwMode="auto">
          <a:xfrm>
            <a:off x="260350" y="234950"/>
            <a:ext cx="5048250"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nvGrpSpPr>
          <p:cNvPr id="15" name="Group 18"/>
          <p:cNvGrpSpPr>
            <a:grpSpLocks/>
          </p:cNvGrpSpPr>
          <p:nvPr/>
        </p:nvGrpSpPr>
        <p:grpSpPr bwMode="auto">
          <a:xfrm>
            <a:off x="10550525" y="4368800"/>
            <a:ext cx="99060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17" name="Freeform 20"/>
            <p:cNvSpPr>
              <a:spLocks/>
            </p:cNvSpPr>
            <p:nvPr userDrawn="1"/>
          </p:nvSpPr>
          <p:spPr bwMode="auto">
            <a:xfrm rot="7320404">
              <a:off x="4893" y="2922"/>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3" name="Freeform 26"/>
              <p:cNvSpPr>
                <a:spLocks/>
              </p:cNvSpPr>
              <p:nvPr userDrawn="1"/>
            </p:nvSpPr>
            <p:spPr bwMode="auto">
              <a:xfrm rot="7320404">
                <a:off x="5364"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4" name="Freeform 27"/>
              <p:cNvSpPr>
                <a:spLocks/>
              </p:cNvSpPr>
              <p:nvPr userDrawn="1"/>
            </p:nvSpPr>
            <p:spPr bwMode="auto">
              <a:xfrm rot="7320404">
                <a:off x="5137" y="2999"/>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25" name="Freeform 28"/>
          <p:cNvSpPr>
            <a:spLocks/>
          </p:cNvSpPr>
          <p:nvPr/>
        </p:nvSpPr>
        <p:spPr bwMode="auto">
          <a:xfrm>
            <a:off x="1201738" y="5054600"/>
            <a:ext cx="907415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zh-CN" altLang="en-US">
              <a:ea typeface="宋体" charset="-122"/>
            </a:endParaRPr>
          </a:p>
        </p:txBody>
      </p:sp>
      <p:sp>
        <p:nvSpPr>
          <p:cNvPr id="26" name="Freeform 29"/>
          <p:cNvSpPr>
            <a:spLocks/>
          </p:cNvSpPr>
          <p:nvPr/>
        </p:nvSpPr>
        <p:spPr bwMode="auto">
          <a:xfrm>
            <a:off x="5434013" y="1930400"/>
            <a:ext cx="1185862"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zh-CN" altLang="en-US">
              <a:ea typeface="宋体" charset="-122"/>
            </a:endParaRPr>
          </a:p>
        </p:txBody>
      </p:sp>
      <p:sp>
        <p:nvSpPr>
          <p:cNvPr id="75779" name="Rectangle 3"/>
          <p:cNvSpPr>
            <a:spLocks noGrp="1" noChangeArrowheads="1"/>
          </p:cNvSpPr>
          <p:nvPr>
            <p:ph type="ctrTitle"/>
          </p:nvPr>
        </p:nvSpPr>
        <p:spPr>
          <a:xfrm>
            <a:off x="1828800" y="1511300"/>
            <a:ext cx="8531225"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zh-CN" altLang="en-US"/>
              <a:t>单击此处编辑母版标题样式</a:t>
            </a:r>
          </a:p>
        </p:txBody>
      </p:sp>
      <p:sp>
        <p:nvSpPr>
          <p:cNvPr id="75780" name="Rectangle 4"/>
          <p:cNvSpPr>
            <a:spLocks noGrp="1" noChangeArrowheads="1"/>
          </p:cNvSpPr>
          <p:nvPr>
            <p:ph type="subTitle" idx="1"/>
          </p:nvPr>
        </p:nvSpPr>
        <p:spPr>
          <a:xfrm>
            <a:off x="2065338" y="4051300"/>
            <a:ext cx="8040687" cy="1003300"/>
          </a:xfrm>
        </p:spPr>
        <p:txBody>
          <a:bodyPr/>
          <a:lstStyle>
            <a:lvl1pPr marL="0" indent="0" algn="ctr">
              <a:buFontTx/>
              <a:buNone/>
              <a:defRPr sz="2800">
                <a:effectLst>
                  <a:outerShdw blurRad="38100" dist="38100" dir="2700000" algn="tl">
                    <a:srgbClr val="C0C0C0"/>
                  </a:outerShdw>
                </a:effectLst>
              </a:defRPr>
            </a:lvl1pPr>
          </a:lstStyle>
          <a:p>
            <a:r>
              <a:rPr lang="zh-CN" altLang="en-US"/>
              <a:t>单击此处编辑母版副标题样式</a:t>
            </a:r>
          </a:p>
        </p:txBody>
      </p:sp>
      <p:sp>
        <p:nvSpPr>
          <p:cNvPr id="27" name="Rectangle 5"/>
          <p:cNvSpPr>
            <a:spLocks noGrp="1" noChangeArrowheads="1"/>
          </p:cNvSpPr>
          <p:nvPr>
            <p:ph type="dt" sz="half" idx="10"/>
          </p:nvPr>
        </p:nvSpPr>
        <p:spPr>
          <a:xfrm>
            <a:off x="914400" y="6248400"/>
            <a:ext cx="2538413" cy="457200"/>
          </a:xfrm>
        </p:spPr>
        <p:txBody>
          <a:bodyPr/>
          <a:lstStyle>
            <a:lvl1pPr>
              <a:defRPr/>
            </a:lvl1pPr>
          </a:lstStyle>
          <a:p>
            <a:pPr>
              <a:defRPr/>
            </a:pPr>
            <a:fld id="{4C10E4E3-92DA-4E04-9668-34B9B9394A69}" type="datetimeFigureOut">
              <a:rPr lang="en-US" altLang="zh-CN"/>
              <a:pPr>
                <a:defRPr/>
              </a:pPr>
              <a:t>7/6/2013</a:t>
            </a:fld>
            <a:endParaRPr lang="en-US" altLang="zh-CN"/>
          </a:p>
        </p:txBody>
      </p:sp>
      <p:sp>
        <p:nvSpPr>
          <p:cNvPr id="28" name="Rectangle 6"/>
          <p:cNvSpPr>
            <a:spLocks noGrp="1" noChangeArrowheads="1"/>
          </p:cNvSpPr>
          <p:nvPr>
            <p:ph type="ftr" sz="quarter" idx="11"/>
          </p:nvPr>
        </p:nvSpPr>
        <p:spPr>
          <a:xfrm>
            <a:off x="4164013" y="6248400"/>
            <a:ext cx="3860800" cy="457200"/>
          </a:xfrm>
        </p:spPr>
        <p:txBody>
          <a:bodyPr/>
          <a:lstStyle>
            <a:lvl1pPr>
              <a:defRPr/>
            </a:lvl1pPr>
          </a:lstStyle>
          <a:p>
            <a:pPr>
              <a:defRPr/>
            </a:pPr>
            <a:endParaRPr lang="en-US" altLang="zh-CN"/>
          </a:p>
        </p:txBody>
      </p:sp>
      <p:sp>
        <p:nvSpPr>
          <p:cNvPr id="29" name="Rectangle 7"/>
          <p:cNvSpPr>
            <a:spLocks noGrp="1" noChangeArrowheads="1"/>
          </p:cNvSpPr>
          <p:nvPr>
            <p:ph type="sldNum" sz="quarter" idx="12"/>
          </p:nvPr>
        </p:nvSpPr>
        <p:spPr>
          <a:xfrm>
            <a:off x="8736013" y="6248400"/>
            <a:ext cx="2538412" cy="457200"/>
          </a:xfrm>
        </p:spPr>
        <p:txBody>
          <a:bodyPr/>
          <a:lstStyle>
            <a:lvl1pPr>
              <a:defRPr/>
            </a:lvl1pPr>
          </a:lstStyle>
          <a:p>
            <a:pPr>
              <a:defRPr/>
            </a:pPr>
            <a:fld id="{5417D2F6-C810-4BDE-A27C-7AF088DE9C4C}" type="slidenum">
              <a:rPr lang="zh-CN" altLang="en-US"/>
              <a:pPr>
                <a:defRPr/>
              </a:pPr>
              <a:t>‹#›</a:t>
            </a:fld>
            <a:endParaRPr lang="en-US" altLang="zh-CN"/>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72E10E8D-F930-4B52-BDFA-34884578B741}"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79A37CE5-2CA0-4DA0-A26B-5D602A4261E2}" type="slidenum">
              <a:rPr lang="zh-CN" altLang="en-US"/>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002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fld id="{0F1662E8-9C80-45F7-87BD-7B1C50C1E6BA}"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DDB87B2D-8F71-4C48-A687-3173C485D1A0}" type="slidenum">
              <a:rPr lang="zh-CN" altLang="en-US"/>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14400" y="1828800"/>
            <a:ext cx="5053013"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19813" y="1828800"/>
            <a:ext cx="5053012"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fld id="{2C775422-C054-463D-AAA3-1AC3D78FC310}"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9D20B6B2-F423-472C-B64B-2D7C752FAD5D}" type="slidenum">
              <a:rPr lang="zh-CN" altLang="en-US"/>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69625"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a:ln/>
        </p:spPr>
        <p:txBody>
          <a:bodyPr/>
          <a:lstStyle>
            <a:lvl1pPr>
              <a:defRPr/>
            </a:lvl1pPr>
          </a:lstStyle>
          <a:p>
            <a:pPr>
              <a:defRPr/>
            </a:pPr>
            <a:fld id="{A4F76A5C-D994-4FB6-802B-D89587D7585B}" type="datetimeFigureOut">
              <a:rPr lang="en-US" altLang="zh-CN"/>
              <a:pPr>
                <a:defRPr/>
              </a:pPr>
              <a:t>7/6/2013</a:t>
            </a:fld>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A7D5FD13-6B56-421A-B039-5F17AA5D89A4}" type="slidenum">
              <a:rPr lang="zh-CN" altLang="en-US"/>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a:ln/>
        </p:spPr>
        <p:txBody>
          <a:bodyPr/>
          <a:lstStyle>
            <a:lvl1pPr>
              <a:defRPr/>
            </a:lvl1pPr>
          </a:lstStyle>
          <a:p>
            <a:pPr>
              <a:defRPr/>
            </a:pPr>
            <a:fld id="{9B388F2B-E3EB-45CE-8972-993CDD1E707B}" type="datetimeFigureOut">
              <a:rPr lang="en-US" altLang="zh-CN"/>
              <a:pPr>
                <a:defRPr/>
              </a:pPr>
              <a:t>7/6/2013</a:t>
            </a:fld>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F27375DC-A35B-48DA-BAC7-FE7F49B50AD7}" type="slidenum">
              <a:rPr lang="zh-CN" altLang="en-US"/>
              <a:pPr>
                <a:defRPr/>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5E09E0E-C795-4E5A-BC4D-614DFD3637DB}" type="datetimeFigureOut">
              <a:rPr lang="en-US" altLang="zh-CN"/>
              <a:pPr>
                <a:defRPr/>
              </a:pPr>
              <a:t>7/6/2013</a:t>
            </a:fld>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9D961E01-D59B-4677-9756-CA21ABCDB2CD}"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002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fld id="{005599EB-132A-431A-A459-1554B2408B97}"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251CA355-0B4A-4EC0-AC9B-12660C188A7D}" type="slidenum">
              <a:rPr lang="zh-CN" altLang="en-US"/>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D5197FB1-7A11-4871-9676-7462D20D0B4A}"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DE4EDB97-5477-48C6-A5D5-D36C40F9C5BC}" type="slidenum">
              <a:rPr lang="zh-CN" altLang="en-US"/>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3612"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A1DD6737-41E6-40F3-80E3-0E78128FC75A}"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A522833F-5B56-4287-B7FE-FC445D742DD0}" type="slidenum">
              <a:rPr lang="zh-CN" altLang="en-US"/>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06344369-EFCE-4210-84E0-C4EF4B0F3AEB}"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14EE45BA-C232-4DA0-971F-845DF661B9B8}" type="slidenum">
              <a:rPr lang="zh-CN" altLang="en-US"/>
              <a:pPr>
                <a:defRPr/>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09013" y="152400"/>
            <a:ext cx="2563812" cy="5334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0" y="152400"/>
            <a:ext cx="7542213" cy="5334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A7D70236-F4D1-49F0-8350-9376EA409FC3}"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5C4CB115-20B3-4232-A18F-7DF8894C5BAA}" type="slidenum">
              <a:rPr lang="zh-CN" altLang="en-US"/>
              <a:pPr>
                <a:defRPr/>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2"/>
          <p:cNvSpPr>
            <a:spLocks/>
          </p:cNvSpPr>
          <p:nvPr/>
        </p:nvSpPr>
        <p:spPr bwMode="blackWhite">
          <a:xfrm>
            <a:off x="26988" y="12700"/>
            <a:ext cx="11858625"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5" name="Group 8"/>
          <p:cNvGrpSpPr>
            <a:grpSpLocks/>
          </p:cNvGrpSpPr>
          <p:nvPr/>
        </p:nvGrpSpPr>
        <p:grpSpPr bwMode="auto">
          <a:xfrm>
            <a:off x="260350" y="234950"/>
            <a:ext cx="5048250"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nvGrpSpPr>
          <p:cNvPr id="15" name="Group 18"/>
          <p:cNvGrpSpPr>
            <a:grpSpLocks/>
          </p:cNvGrpSpPr>
          <p:nvPr/>
        </p:nvGrpSpPr>
        <p:grpSpPr bwMode="auto">
          <a:xfrm>
            <a:off x="10550525" y="4368800"/>
            <a:ext cx="99060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17" name="Freeform 20"/>
            <p:cNvSpPr>
              <a:spLocks/>
            </p:cNvSpPr>
            <p:nvPr userDrawn="1"/>
          </p:nvSpPr>
          <p:spPr bwMode="auto">
            <a:xfrm rot="7320404">
              <a:off x="4893" y="2922"/>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3" name="Freeform 26"/>
              <p:cNvSpPr>
                <a:spLocks/>
              </p:cNvSpPr>
              <p:nvPr userDrawn="1"/>
            </p:nvSpPr>
            <p:spPr bwMode="auto">
              <a:xfrm rot="7320404">
                <a:off x="5364"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4" name="Freeform 27"/>
              <p:cNvSpPr>
                <a:spLocks/>
              </p:cNvSpPr>
              <p:nvPr userDrawn="1"/>
            </p:nvSpPr>
            <p:spPr bwMode="auto">
              <a:xfrm rot="7320404">
                <a:off x="5137" y="2999"/>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25" name="Freeform 28"/>
          <p:cNvSpPr>
            <a:spLocks/>
          </p:cNvSpPr>
          <p:nvPr/>
        </p:nvSpPr>
        <p:spPr bwMode="auto">
          <a:xfrm>
            <a:off x="1201738" y="5054600"/>
            <a:ext cx="907415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zh-CN" altLang="en-US">
              <a:ea typeface="宋体" charset="-122"/>
            </a:endParaRPr>
          </a:p>
        </p:txBody>
      </p:sp>
      <p:sp>
        <p:nvSpPr>
          <p:cNvPr id="26" name="Freeform 29"/>
          <p:cNvSpPr>
            <a:spLocks/>
          </p:cNvSpPr>
          <p:nvPr/>
        </p:nvSpPr>
        <p:spPr bwMode="auto">
          <a:xfrm>
            <a:off x="5434013" y="1930400"/>
            <a:ext cx="1185862"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zh-CN" altLang="en-US">
              <a:ea typeface="宋体" charset="-122"/>
            </a:endParaRPr>
          </a:p>
        </p:txBody>
      </p:sp>
      <p:sp>
        <p:nvSpPr>
          <p:cNvPr id="78851" name="Rectangle 3"/>
          <p:cNvSpPr>
            <a:spLocks noGrp="1" noChangeArrowheads="1"/>
          </p:cNvSpPr>
          <p:nvPr>
            <p:ph type="ctrTitle"/>
          </p:nvPr>
        </p:nvSpPr>
        <p:spPr>
          <a:xfrm>
            <a:off x="1828800" y="1511300"/>
            <a:ext cx="8531225"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zh-CN" altLang="en-US"/>
              <a:t>单击此处编辑母版标题样式</a:t>
            </a:r>
          </a:p>
        </p:txBody>
      </p:sp>
      <p:sp>
        <p:nvSpPr>
          <p:cNvPr id="78852" name="Rectangle 4"/>
          <p:cNvSpPr>
            <a:spLocks noGrp="1" noChangeArrowheads="1"/>
          </p:cNvSpPr>
          <p:nvPr>
            <p:ph type="subTitle" idx="1"/>
          </p:nvPr>
        </p:nvSpPr>
        <p:spPr>
          <a:xfrm>
            <a:off x="2065338" y="4051300"/>
            <a:ext cx="8040687" cy="1003300"/>
          </a:xfrm>
        </p:spPr>
        <p:txBody>
          <a:bodyPr/>
          <a:lstStyle>
            <a:lvl1pPr marL="0" indent="0" algn="ctr">
              <a:buFontTx/>
              <a:buNone/>
              <a:defRPr sz="2800">
                <a:effectLst>
                  <a:outerShdw blurRad="38100" dist="38100" dir="2700000" algn="tl">
                    <a:srgbClr val="C0C0C0"/>
                  </a:outerShdw>
                </a:effectLst>
              </a:defRPr>
            </a:lvl1pPr>
          </a:lstStyle>
          <a:p>
            <a:r>
              <a:rPr lang="zh-CN" altLang="en-US"/>
              <a:t>单击此处编辑母版副标题样式</a:t>
            </a:r>
          </a:p>
        </p:txBody>
      </p:sp>
      <p:sp>
        <p:nvSpPr>
          <p:cNvPr id="27" name="Rectangle 5"/>
          <p:cNvSpPr>
            <a:spLocks noGrp="1" noChangeArrowheads="1"/>
          </p:cNvSpPr>
          <p:nvPr>
            <p:ph type="dt" sz="half" idx="10"/>
          </p:nvPr>
        </p:nvSpPr>
        <p:spPr>
          <a:xfrm>
            <a:off x="914400" y="6248400"/>
            <a:ext cx="2538413" cy="457200"/>
          </a:xfrm>
        </p:spPr>
        <p:txBody>
          <a:bodyPr/>
          <a:lstStyle>
            <a:lvl1pPr>
              <a:defRPr/>
            </a:lvl1pPr>
          </a:lstStyle>
          <a:p>
            <a:pPr>
              <a:defRPr/>
            </a:pPr>
            <a:fld id="{7FEFF885-1638-4721-BCDB-F650C1A8A77E}" type="datetimeFigureOut">
              <a:rPr lang="en-US" altLang="zh-CN"/>
              <a:pPr>
                <a:defRPr/>
              </a:pPr>
              <a:t>7/6/2013</a:t>
            </a:fld>
            <a:endParaRPr lang="en-US" altLang="zh-CN"/>
          </a:p>
        </p:txBody>
      </p:sp>
      <p:sp>
        <p:nvSpPr>
          <p:cNvPr id="28" name="Rectangle 6"/>
          <p:cNvSpPr>
            <a:spLocks noGrp="1" noChangeArrowheads="1"/>
          </p:cNvSpPr>
          <p:nvPr>
            <p:ph type="ftr" sz="quarter" idx="11"/>
          </p:nvPr>
        </p:nvSpPr>
        <p:spPr>
          <a:xfrm>
            <a:off x="4164013" y="6248400"/>
            <a:ext cx="3860800" cy="457200"/>
          </a:xfrm>
        </p:spPr>
        <p:txBody>
          <a:bodyPr/>
          <a:lstStyle>
            <a:lvl1pPr>
              <a:defRPr/>
            </a:lvl1pPr>
          </a:lstStyle>
          <a:p>
            <a:pPr>
              <a:defRPr/>
            </a:pPr>
            <a:endParaRPr lang="en-US" altLang="zh-CN"/>
          </a:p>
        </p:txBody>
      </p:sp>
      <p:sp>
        <p:nvSpPr>
          <p:cNvPr id="29" name="Rectangle 7"/>
          <p:cNvSpPr>
            <a:spLocks noGrp="1" noChangeArrowheads="1"/>
          </p:cNvSpPr>
          <p:nvPr>
            <p:ph type="sldNum" sz="quarter" idx="12"/>
          </p:nvPr>
        </p:nvSpPr>
        <p:spPr>
          <a:xfrm>
            <a:off x="8736013" y="6248400"/>
            <a:ext cx="2538412" cy="457200"/>
          </a:xfrm>
        </p:spPr>
        <p:txBody>
          <a:bodyPr/>
          <a:lstStyle>
            <a:lvl1pPr>
              <a:defRPr/>
            </a:lvl1pPr>
          </a:lstStyle>
          <a:p>
            <a:pPr>
              <a:defRPr/>
            </a:pPr>
            <a:fld id="{6D6CE7BE-6A0A-4312-85BB-5CEE14A5442E}" type="slidenum">
              <a:rPr lang="zh-CN" altLang="en-US"/>
              <a:pPr>
                <a:defRPr/>
              </a:pPr>
              <a:t>‹#›</a:t>
            </a:fld>
            <a:endParaRPr lang="en-US" altLang="zh-CN"/>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77D87B91-0416-4556-8556-163BD9E7AD4B}"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F46D1337-019C-4186-AF50-4F0A65F90E4A}" type="slidenum">
              <a:rPr lang="zh-CN" altLang="en-US"/>
              <a:pPr>
                <a:defRPr/>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002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fld id="{ADB76089-AED7-4036-A31A-39630ED5071F}"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346063A5-D202-44A9-A2F6-5B94DB936726}" type="slidenum">
              <a:rPr lang="zh-CN" altLang="en-US"/>
              <a:pPr>
                <a:defRPr/>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14400" y="1828800"/>
            <a:ext cx="5053013"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19813" y="1828800"/>
            <a:ext cx="5053012"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fld id="{1BD481E0-E07B-444F-8B69-A45FA4722B5E}"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DB990860-C7AC-44C7-8998-FC10FFE2A2E5}" type="slidenum">
              <a:rPr lang="zh-CN" altLang="en-US"/>
              <a:pPr>
                <a:defRPr/>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69625"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a:ln/>
        </p:spPr>
        <p:txBody>
          <a:bodyPr/>
          <a:lstStyle>
            <a:lvl1pPr>
              <a:defRPr/>
            </a:lvl1pPr>
          </a:lstStyle>
          <a:p>
            <a:pPr>
              <a:defRPr/>
            </a:pPr>
            <a:fld id="{8B753A37-C50D-464C-8DD4-6D0514E44A37}" type="datetimeFigureOut">
              <a:rPr lang="en-US" altLang="zh-CN"/>
              <a:pPr>
                <a:defRPr/>
              </a:pPr>
              <a:t>7/6/2013</a:t>
            </a:fld>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B0A20C78-E2FB-4556-AC12-A7902FE3A1B1}" type="slidenum">
              <a:rPr lang="zh-CN" altLang="en-US"/>
              <a:pPr>
                <a:defRPr/>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a:ln/>
        </p:spPr>
        <p:txBody>
          <a:bodyPr/>
          <a:lstStyle>
            <a:lvl1pPr>
              <a:defRPr/>
            </a:lvl1pPr>
          </a:lstStyle>
          <a:p>
            <a:pPr>
              <a:defRPr/>
            </a:pPr>
            <a:fld id="{D2188EDE-BEFD-482C-96CE-A46208684686}" type="datetimeFigureOut">
              <a:rPr lang="en-US" altLang="zh-CN"/>
              <a:pPr>
                <a:defRPr/>
              </a:pPr>
              <a:t>7/6/2013</a:t>
            </a:fld>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61B81EB3-8849-47D9-BB39-C847133384ED}"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14400" y="1828800"/>
            <a:ext cx="5053013"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19813" y="1828800"/>
            <a:ext cx="5053012"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fld id="{78485C6D-9842-4026-87E1-AEFA0BF6D7FB}"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36485FC3-F7DE-48A0-B1FD-92C10E07AE8D}" type="slidenum">
              <a:rPr lang="zh-CN" altLang="en-US"/>
              <a:pPr>
                <a:defRPr/>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51F7485-6209-48E4-8CBC-E5361C25DE37}" type="datetimeFigureOut">
              <a:rPr lang="en-US" altLang="zh-CN"/>
              <a:pPr>
                <a:defRPr/>
              </a:pPr>
              <a:t>7/6/2013</a:t>
            </a:fld>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A56A0716-C3CB-4DB0-BFE2-F08FD1839017}" type="slidenum">
              <a:rPr lang="zh-CN" altLang="en-US"/>
              <a:pPr>
                <a:defRPr/>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BB863F56-A995-42C1-8DEC-E429056F20A6}"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9BFFEA16-70C6-4F57-B212-6A0F42FD8A24}" type="slidenum">
              <a:rPr lang="zh-CN" altLang="en-US"/>
              <a:pPr>
                <a:defRPr/>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3612"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DA7D77D5-518C-4EC1-80CA-0231F2B870BA}"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BF396AEC-4BB9-4226-A204-92309CF66002}" type="slidenum">
              <a:rPr lang="zh-CN" altLang="en-US"/>
              <a:pPr>
                <a:defRPr/>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21F86FB8-CBB5-48A1-B8F0-9A151680B150}"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69CA2F5E-99E0-46F7-A751-D463CE9B1B75}" type="slidenum">
              <a:rPr lang="zh-CN" altLang="en-US"/>
              <a:pPr>
                <a:defRPr/>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09013" y="152400"/>
            <a:ext cx="2563812" cy="5334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0" y="152400"/>
            <a:ext cx="7542213" cy="5334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A21CC90C-3585-42AB-9F1C-823C6C32EDB5}"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BB71972A-F1DE-46E4-A100-20864DF5FF4A}" type="slidenum">
              <a:rPr lang="zh-CN" altLang="en-US"/>
              <a:pPr>
                <a:defRPr/>
              </a:pPr>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455549-F85A-4871-9927-9F5E1F56DB5B}" type="datetimeFigureOut">
              <a:rPr lang="en-US"/>
              <a:pPr>
                <a:defRPr/>
              </a:pPr>
              <a:t>7/6/2013</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B9EE6A39-F0FF-4939-A1DD-943E88CC299C}" type="slidenum">
              <a:rPr/>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F15317F-48E1-4A10-AE18-2139105F3EC9}" type="datetimeFigureOut">
              <a:rPr lang="en-US"/>
              <a:pPr>
                <a:defRPr/>
              </a:pPr>
              <a:t>7/6/2013</a:t>
            </a:fld>
            <a:endParaRPr/>
          </a:p>
        </p:txBody>
      </p:sp>
      <p:sp>
        <p:nvSpPr>
          <p:cNvPr id="3" name="Footer Placeholder 2"/>
          <p:cNvSpPr>
            <a:spLocks noGrp="1"/>
          </p:cNvSpPr>
          <p:nvPr>
            <p:ph type="ftr" sz="quarter" idx="11"/>
          </p:nvPr>
        </p:nvSpPr>
        <p:spPr/>
        <p:txBody>
          <a:bodyPr/>
          <a:lstStyle>
            <a:lvl1pPr>
              <a:defRPr/>
            </a:lvl1pPr>
          </a:lstStyle>
          <a:p>
            <a:pPr>
              <a:defRPr/>
            </a:pPr>
            <a:endParaRPr/>
          </a:p>
        </p:txBody>
      </p:sp>
      <p:sp>
        <p:nvSpPr>
          <p:cNvPr id="4" name="Slide Number Placeholder 3"/>
          <p:cNvSpPr>
            <a:spLocks noGrp="1"/>
          </p:cNvSpPr>
          <p:nvPr>
            <p:ph type="sldNum" sz="quarter" idx="12"/>
          </p:nvPr>
        </p:nvSpPr>
        <p:spPr/>
        <p:txBody>
          <a:bodyPr/>
          <a:lstStyle>
            <a:lvl1pPr>
              <a:defRPr/>
            </a:lvl1pPr>
          </a:lstStyle>
          <a:p>
            <a:pPr>
              <a:defRPr/>
            </a:pPr>
            <a:fld id="{1DFC6697-2021-4D7C-AA8A-FD61E9DF586C}" type="slidenum">
              <a:rPr/>
              <a:pPr>
                <a:defRPr/>
              </a:pPr>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69625"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a:ln/>
        </p:spPr>
        <p:txBody>
          <a:bodyPr/>
          <a:lstStyle>
            <a:lvl1pPr>
              <a:defRPr/>
            </a:lvl1pPr>
          </a:lstStyle>
          <a:p>
            <a:pPr>
              <a:defRPr/>
            </a:pPr>
            <a:fld id="{3A36635F-7287-4271-82F7-33BC9E8F3BC2}" type="datetimeFigureOut">
              <a:rPr lang="en-US" altLang="zh-CN"/>
              <a:pPr>
                <a:defRPr/>
              </a:pPr>
              <a:t>7/6/2013</a:t>
            </a:fld>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492FAF10-8CE0-41E7-AD24-B6E3EDDE2A0D}"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a:ln/>
        </p:spPr>
        <p:txBody>
          <a:bodyPr/>
          <a:lstStyle>
            <a:lvl1pPr>
              <a:defRPr/>
            </a:lvl1pPr>
          </a:lstStyle>
          <a:p>
            <a:pPr>
              <a:defRPr/>
            </a:pPr>
            <a:fld id="{FAE8D560-155F-4F85-A5D4-1FED064A4ED0}" type="datetimeFigureOut">
              <a:rPr lang="en-US" altLang="zh-CN"/>
              <a:pPr>
                <a:defRPr/>
              </a:pPr>
              <a:t>7/6/2013</a:t>
            </a:fld>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A030C2BA-EA8E-4417-8A57-FD49298C4B3F}"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191D020-C409-4DFA-B1C9-598780AE912C}" type="datetimeFigureOut">
              <a:rPr lang="en-US" altLang="zh-CN"/>
              <a:pPr>
                <a:defRPr/>
              </a:pPr>
              <a:t>7/6/2013</a:t>
            </a:fld>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60BC822A-DBA3-4263-A658-43C8FC3B33C6}"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2D58B281-8AFB-4FB2-8225-5C75649EA687}"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8E39F884-B9F6-49D0-A3DB-EAE326CD5970}"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3612"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3B140A22-31AA-474F-A7DC-0C04076C9787}"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6B891F56-42EA-49B1-BAAD-2A1E13D1D9A4}"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Freeform 2"/>
          <p:cNvSpPr>
            <a:spLocks/>
          </p:cNvSpPr>
          <p:nvPr/>
        </p:nvSpPr>
        <p:spPr bwMode="auto">
          <a:xfrm rot="-3172564">
            <a:off x="10561638" y="-361950"/>
            <a:ext cx="1162050" cy="2778125"/>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zh-CN" altLang="en-US">
              <a:ea typeface="宋体" charset="-122"/>
            </a:endParaRPr>
          </a:p>
        </p:txBody>
      </p:sp>
      <p:sp>
        <p:nvSpPr>
          <p:cNvPr id="1027" name="Rectangle 3"/>
          <p:cNvSpPr>
            <a:spLocks noGrp="1" noChangeArrowheads="1"/>
          </p:cNvSpPr>
          <p:nvPr>
            <p:ph type="title"/>
          </p:nvPr>
        </p:nvSpPr>
        <p:spPr bwMode="auto">
          <a:xfrm>
            <a:off x="914400" y="152400"/>
            <a:ext cx="9158288"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914400" y="1828800"/>
            <a:ext cx="10258425"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9637" name="Rectangle 5"/>
          <p:cNvSpPr>
            <a:spLocks noGrp="1" noChangeArrowheads="1"/>
          </p:cNvSpPr>
          <p:nvPr>
            <p:ph type="dt" sz="half" idx="2"/>
          </p:nvPr>
        </p:nvSpPr>
        <p:spPr bwMode="auto">
          <a:xfrm>
            <a:off x="1828800" y="6248400"/>
            <a:ext cx="25384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宋体" charset="-122"/>
              </a:defRPr>
            </a:lvl1pPr>
          </a:lstStyle>
          <a:p>
            <a:pPr>
              <a:defRPr/>
            </a:pPr>
            <a:fld id="{9A76AAA5-90D0-4280-BDCA-ED725AE9802F}" type="datetimeFigureOut">
              <a:rPr lang="en-US" altLang="zh-CN"/>
              <a:pPr>
                <a:defRPr/>
              </a:pPr>
              <a:t>7/6/2013</a:t>
            </a:fld>
            <a:endParaRPr lang="en-US" altLang="zh-CN"/>
          </a:p>
        </p:txBody>
      </p:sp>
      <p:sp>
        <p:nvSpPr>
          <p:cNvPr id="69638" name="Rectangle 6"/>
          <p:cNvSpPr>
            <a:spLocks noGrp="1" noChangeArrowheads="1"/>
          </p:cNvSpPr>
          <p:nvPr>
            <p:ph type="ftr" sz="quarter" idx="3"/>
          </p:nvPr>
        </p:nvSpPr>
        <p:spPr bwMode="auto">
          <a:xfrm>
            <a:off x="4740275" y="6248400"/>
            <a:ext cx="38592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宋体" charset="-122"/>
              </a:defRPr>
            </a:lvl1pPr>
          </a:lstStyle>
          <a:p>
            <a:pPr>
              <a:defRPr/>
            </a:pPr>
            <a:endParaRPr lang="en-US" altLang="zh-CN"/>
          </a:p>
        </p:txBody>
      </p:sp>
      <p:sp>
        <p:nvSpPr>
          <p:cNvPr id="69639" name="Rectangle 7"/>
          <p:cNvSpPr>
            <a:spLocks noGrp="1" noChangeArrowheads="1"/>
          </p:cNvSpPr>
          <p:nvPr>
            <p:ph type="sldNum" sz="quarter" idx="4"/>
          </p:nvPr>
        </p:nvSpPr>
        <p:spPr bwMode="auto">
          <a:xfrm>
            <a:off x="8955088"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宋体" charset="-122"/>
              </a:defRPr>
            </a:lvl1pPr>
          </a:lstStyle>
          <a:p>
            <a:pPr>
              <a:defRPr/>
            </a:pPr>
            <a:fld id="{AC72ADC1-631A-4A4F-9333-4294FA059647}" type="slidenum">
              <a:rPr lang="zh-CN" altLang="en-US"/>
              <a:pPr>
                <a:defRPr/>
              </a:pPr>
              <a:t>‹#›</a:t>
            </a:fld>
            <a:endParaRPr lang="en-US" altLang="zh-CN"/>
          </a:p>
        </p:txBody>
      </p:sp>
      <p:sp>
        <p:nvSpPr>
          <p:cNvPr id="69640" name="Freeform 8"/>
          <p:cNvSpPr>
            <a:spLocks/>
          </p:cNvSpPr>
          <p:nvPr/>
        </p:nvSpPr>
        <p:spPr bwMode="auto">
          <a:xfrm rot="-3172564">
            <a:off x="10678319" y="-324643"/>
            <a:ext cx="1165225" cy="27955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69641" name="Freeform 9"/>
          <p:cNvSpPr>
            <a:spLocks/>
          </p:cNvSpPr>
          <p:nvPr/>
        </p:nvSpPr>
        <p:spPr bwMode="auto">
          <a:xfrm rot="-3172564">
            <a:off x="10609262" y="-69849"/>
            <a:ext cx="1025525" cy="2095500"/>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1034" name="Group 10"/>
          <p:cNvGrpSpPr>
            <a:grpSpLocks/>
          </p:cNvGrpSpPr>
          <p:nvPr/>
        </p:nvGrpSpPr>
        <p:grpSpPr bwMode="auto">
          <a:xfrm>
            <a:off x="11113" y="5540375"/>
            <a:ext cx="2378075" cy="1246188"/>
            <a:chOff x="5" y="3490"/>
            <a:chExt cx="1124" cy="785"/>
          </a:xfrm>
        </p:grpSpPr>
        <p:sp>
          <p:nvSpPr>
            <p:cNvPr id="6964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6964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zh-CN" altLang="en-US">
                <a:ea typeface="宋体" charset="-122"/>
              </a:endParaRPr>
            </a:p>
          </p:txBody>
        </p:sp>
        <p:sp>
          <p:nvSpPr>
            <p:cNvPr id="6964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6964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6964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6964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6964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6965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6965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6965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5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5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sp>
            <p:nvSpPr>
              <p:cNvPr id="6965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5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5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1065" name="Group 28"/>
              <p:cNvGrpSpPr>
                <a:grpSpLocks/>
              </p:cNvGrpSpPr>
              <p:nvPr userDrawn="1"/>
            </p:nvGrpSpPr>
            <p:grpSpPr bwMode="auto">
              <a:xfrm>
                <a:off x="5" y="3490"/>
                <a:ext cx="1124" cy="678"/>
                <a:chOff x="5" y="3490"/>
                <a:chExt cx="1124" cy="678"/>
              </a:xfrm>
            </p:grpSpPr>
            <p:sp>
              <p:nvSpPr>
                <p:cNvPr id="6966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6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6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6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6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6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6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6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grpSp>
        <p:nvGrpSpPr>
          <p:cNvPr id="1035" name="Group 37"/>
          <p:cNvGrpSpPr>
            <a:grpSpLocks/>
          </p:cNvGrpSpPr>
          <p:nvPr/>
        </p:nvGrpSpPr>
        <p:grpSpPr bwMode="auto">
          <a:xfrm>
            <a:off x="11571288" y="2116138"/>
            <a:ext cx="514350" cy="4308475"/>
            <a:chOff x="5468" y="1333"/>
            <a:chExt cx="243" cy="2714"/>
          </a:xfrm>
        </p:grpSpPr>
        <p:sp>
          <p:nvSpPr>
            <p:cNvPr id="6967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6967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grpSp>
      <p:grpSp>
        <p:nvGrpSpPr>
          <p:cNvPr id="1036" name="Group 40"/>
          <p:cNvGrpSpPr>
            <a:grpSpLocks/>
          </p:cNvGrpSpPr>
          <p:nvPr/>
        </p:nvGrpSpPr>
        <p:grpSpPr bwMode="auto">
          <a:xfrm>
            <a:off x="9755188" y="90488"/>
            <a:ext cx="28448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6967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1040" name="Group 43"/>
              <p:cNvGrpSpPr>
                <a:grpSpLocks/>
              </p:cNvGrpSpPr>
              <p:nvPr userDrawn="1"/>
            </p:nvGrpSpPr>
            <p:grpSpPr bwMode="auto">
              <a:xfrm>
                <a:off x="4610" y="57"/>
                <a:ext cx="1344" cy="985"/>
                <a:chOff x="4610" y="57"/>
                <a:chExt cx="1344" cy="985"/>
              </a:xfrm>
            </p:grpSpPr>
            <p:sp>
              <p:nvSpPr>
                <p:cNvPr id="6967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77" name="Freeform 45"/>
                <p:cNvSpPr>
                  <a:spLocks/>
                </p:cNvSpPr>
                <p:nvPr userDrawn="1"/>
              </p:nvSpPr>
              <p:spPr bwMode="auto">
                <a:xfrm rot="-3172564">
                  <a:off x="5048"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78" name="Freeform 46"/>
                <p:cNvSpPr>
                  <a:spLocks/>
                </p:cNvSpPr>
                <p:nvPr userDrawn="1"/>
              </p:nvSpPr>
              <p:spPr bwMode="auto">
                <a:xfrm rot="-3172564">
                  <a:off x="4858" y="181"/>
                  <a:ext cx="505" cy="899"/>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7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80" name="Freeform 48"/>
                <p:cNvSpPr>
                  <a:spLocks/>
                </p:cNvSpPr>
                <p:nvPr userDrawn="1"/>
              </p:nvSpPr>
              <p:spPr bwMode="auto">
                <a:xfrm rot="-3172564">
                  <a:off x="5298"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81" name="Freeform 49"/>
                <p:cNvSpPr>
                  <a:spLocks/>
                </p:cNvSpPr>
                <p:nvPr userDrawn="1"/>
              </p:nvSpPr>
              <p:spPr bwMode="auto">
                <a:xfrm rot="-3172564">
                  <a:off x="5254"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8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69683"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6968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zh-CN" altLang="en-US">
                <a:ea typeface="宋体" charset="-122"/>
              </a:endParaRPr>
            </a:p>
          </p:txBody>
        </p:sp>
      </p:grpSp>
    </p:spTree>
  </p:cSld>
  <p:clrMap bg1="lt1" tx1="dk1" bg2="lt2" tx2="dk2" accent1="accent1" accent2="accent2" accent3="accent3" accent4="accent4" accent5="accent5" accent6="accent6" hlink="hlink" folHlink="folHlink"/>
  <p:sldLayoutIdLst>
    <p:sldLayoutId id="2147483765" r:id="rId1"/>
    <p:sldLayoutId id="2147483733" r:id="rId2"/>
    <p:sldLayoutId id="2147483732" r:id="rId3"/>
    <p:sldLayoutId id="2147483731" r:id="rId4"/>
    <p:sldLayoutId id="2147483730" r:id="rId5"/>
    <p:sldLayoutId id="2147483729" r:id="rId6"/>
    <p:sldLayoutId id="2147483728" r:id="rId7"/>
    <p:sldLayoutId id="2147483727" r:id="rId8"/>
    <p:sldLayoutId id="2147483726" r:id="rId9"/>
    <p:sldLayoutId id="2147483725" r:id="rId10"/>
    <p:sldLayoutId id="2147483724"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charset="-122"/>
        </a:defRPr>
      </a:lvl2pPr>
      <a:lvl3pPr algn="ctr" rtl="0" eaLnBrk="0" fontAlgn="base" hangingPunct="0">
        <a:spcBef>
          <a:spcPct val="0"/>
        </a:spcBef>
        <a:spcAft>
          <a:spcPct val="0"/>
        </a:spcAft>
        <a:defRPr sz="4400">
          <a:solidFill>
            <a:schemeClr val="tx1"/>
          </a:solidFill>
          <a:latin typeface="Comic Sans MS" pitchFamily="66" charset="0"/>
          <a:ea typeface="宋体" charset="-122"/>
        </a:defRPr>
      </a:lvl3pPr>
      <a:lvl4pPr algn="ctr" rtl="0" eaLnBrk="0" fontAlgn="base" hangingPunct="0">
        <a:spcBef>
          <a:spcPct val="0"/>
        </a:spcBef>
        <a:spcAft>
          <a:spcPct val="0"/>
        </a:spcAft>
        <a:defRPr sz="4400">
          <a:solidFill>
            <a:schemeClr val="tx1"/>
          </a:solidFill>
          <a:latin typeface="Comic Sans MS" pitchFamily="66" charset="0"/>
          <a:ea typeface="宋体" charset="-122"/>
        </a:defRPr>
      </a:lvl4pPr>
      <a:lvl5pPr algn="ctr" rtl="0" eaLnBrk="0" fontAlgn="base" hangingPunct="0">
        <a:spcBef>
          <a:spcPct val="0"/>
        </a:spcBef>
        <a:spcAft>
          <a:spcPct val="0"/>
        </a:spcAft>
        <a:defRPr sz="4400">
          <a:solidFill>
            <a:schemeClr val="tx1"/>
          </a:solidFill>
          <a:latin typeface="Comic Sans MS" pitchFamily="66" charset="0"/>
          <a:ea typeface="宋体" charset="-122"/>
        </a:defRPr>
      </a:lvl5pPr>
      <a:lvl6pPr marL="457200" algn="ctr" rtl="0" fontAlgn="base">
        <a:spcBef>
          <a:spcPct val="0"/>
        </a:spcBef>
        <a:spcAft>
          <a:spcPct val="0"/>
        </a:spcAft>
        <a:defRPr sz="4400">
          <a:solidFill>
            <a:schemeClr val="tx1"/>
          </a:solidFill>
          <a:latin typeface="Comic Sans MS" pitchFamily="66" charset="0"/>
          <a:ea typeface="宋体" charset="-122"/>
        </a:defRPr>
      </a:lvl6pPr>
      <a:lvl7pPr marL="914400" algn="ctr" rtl="0" fontAlgn="base">
        <a:spcBef>
          <a:spcPct val="0"/>
        </a:spcBef>
        <a:spcAft>
          <a:spcPct val="0"/>
        </a:spcAft>
        <a:defRPr sz="4400">
          <a:solidFill>
            <a:schemeClr val="tx1"/>
          </a:solidFill>
          <a:latin typeface="Comic Sans MS" pitchFamily="66" charset="0"/>
          <a:ea typeface="宋体" charset="-122"/>
        </a:defRPr>
      </a:lvl7pPr>
      <a:lvl8pPr marL="1371600" algn="ctr" rtl="0" fontAlgn="base">
        <a:spcBef>
          <a:spcPct val="0"/>
        </a:spcBef>
        <a:spcAft>
          <a:spcPct val="0"/>
        </a:spcAft>
        <a:defRPr sz="4400">
          <a:solidFill>
            <a:schemeClr val="tx1"/>
          </a:solidFill>
          <a:latin typeface="Comic Sans MS" pitchFamily="66" charset="0"/>
          <a:ea typeface="宋体" charset="-122"/>
        </a:defRPr>
      </a:lvl8pPr>
      <a:lvl9pPr marL="1828800" algn="ctr" rtl="0" fontAlgn="base">
        <a:spcBef>
          <a:spcPct val="0"/>
        </a:spcBef>
        <a:spcAft>
          <a:spcPct val="0"/>
        </a:spcAft>
        <a:defRPr sz="4400">
          <a:solidFill>
            <a:schemeClr val="tx1"/>
          </a:solidFill>
          <a:latin typeface="Comic Sans MS" pitchFamily="66"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Freeform 2"/>
          <p:cNvSpPr>
            <a:spLocks/>
          </p:cNvSpPr>
          <p:nvPr/>
        </p:nvSpPr>
        <p:spPr bwMode="auto">
          <a:xfrm rot="-3172564">
            <a:off x="10561638" y="-361950"/>
            <a:ext cx="1162050" cy="2778125"/>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zh-CN" altLang="en-US">
              <a:ea typeface="宋体" charset="-122"/>
            </a:endParaRPr>
          </a:p>
        </p:txBody>
      </p:sp>
      <p:sp>
        <p:nvSpPr>
          <p:cNvPr id="13315" name="Rectangle 3"/>
          <p:cNvSpPr>
            <a:spLocks noGrp="1" noChangeArrowheads="1"/>
          </p:cNvSpPr>
          <p:nvPr>
            <p:ph type="title"/>
          </p:nvPr>
        </p:nvSpPr>
        <p:spPr bwMode="auto">
          <a:xfrm>
            <a:off x="914400" y="152400"/>
            <a:ext cx="9158288"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3316" name="Rectangle 4"/>
          <p:cNvSpPr>
            <a:spLocks noGrp="1" noChangeArrowheads="1"/>
          </p:cNvSpPr>
          <p:nvPr>
            <p:ph type="body" idx="1"/>
          </p:nvPr>
        </p:nvSpPr>
        <p:spPr bwMode="auto">
          <a:xfrm>
            <a:off x="914400" y="1828800"/>
            <a:ext cx="10258425"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2709" name="Rectangle 5"/>
          <p:cNvSpPr>
            <a:spLocks noGrp="1" noChangeArrowheads="1"/>
          </p:cNvSpPr>
          <p:nvPr>
            <p:ph type="dt" sz="half" idx="2"/>
          </p:nvPr>
        </p:nvSpPr>
        <p:spPr bwMode="auto">
          <a:xfrm>
            <a:off x="1828800" y="6248400"/>
            <a:ext cx="25384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宋体" charset="-122"/>
              </a:defRPr>
            </a:lvl1pPr>
          </a:lstStyle>
          <a:p>
            <a:pPr>
              <a:defRPr/>
            </a:pPr>
            <a:fld id="{C1724694-C0BA-4D18-898B-2DF175BC15C8}" type="datetimeFigureOut">
              <a:rPr lang="en-US" altLang="zh-CN"/>
              <a:pPr>
                <a:defRPr/>
              </a:pPr>
              <a:t>7/6/2013</a:t>
            </a:fld>
            <a:endParaRPr lang="en-US" altLang="zh-CN"/>
          </a:p>
        </p:txBody>
      </p:sp>
      <p:sp>
        <p:nvSpPr>
          <p:cNvPr id="72710" name="Rectangle 6"/>
          <p:cNvSpPr>
            <a:spLocks noGrp="1" noChangeArrowheads="1"/>
          </p:cNvSpPr>
          <p:nvPr>
            <p:ph type="ftr" sz="quarter" idx="3"/>
          </p:nvPr>
        </p:nvSpPr>
        <p:spPr bwMode="auto">
          <a:xfrm>
            <a:off x="4740275" y="6248400"/>
            <a:ext cx="38592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宋体" charset="-122"/>
              </a:defRPr>
            </a:lvl1pPr>
          </a:lstStyle>
          <a:p>
            <a:pPr>
              <a:defRPr/>
            </a:pPr>
            <a:endParaRPr lang="en-US" altLang="zh-CN"/>
          </a:p>
        </p:txBody>
      </p:sp>
      <p:sp>
        <p:nvSpPr>
          <p:cNvPr id="72711" name="Rectangle 7"/>
          <p:cNvSpPr>
            <a:spLocks noGrp="1" noChangeArrowheads="1"/>
          </p:cNvSpPr>
          <p:nvPr>
            <p:ph type="sldNum" sz="quarter" idx="4"/>
          </p:nvPr>
        </p:nvSpPr>
        <p:spPr bwMode="auto">
          <a:xfrm>
            <a:off x="8955088"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宋体" charset="-122"/>
              </a:defRPr>
            </a:lvl1pPr>
          </a:lstStyle>
          <a:p>
            <a:pPr>
              <a:defRPr/>
            </a:pPr>
            <a:fld id="{A71F43F7-9B17-49E1-914E-89726319CF9D}" type="slidenum">
              <a:rPr lang="zh-CN" altLang="en-US"/>
              <a:pPr>
                <a:defRPr/>
              </a:pPr>
              <a:t>‹#›</a:t>
            </a:fld>
            <a:endParaRPr lang="en-US" altLang="zh-CN"/>
          </a:p>
        </p:txBody>
      </p:sp>
      <p:sp>
        <p:nvSpPr>
          <p:cNvPr id="72712" name="Freeform 8"/>
          <p:cNvSpPr>
            <a:spLocks/>
          </p:cNvSpPr>
          <p:nvPr/>
        </p:nvSpPr>
        <p:spPr bwMode="auto">
          <a:xfrm rot="-3172564">
            <a:off x="10678319" y="-324643"/>
            <a:ext cx="1165225" cy="27955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72713" name="Freeform 9"/>
          <p:cNvSpPr>
            <a:spLocks/>
          </p:cNvSpPr>
          <p:nvPr/>
        </p:nvSpPr>
        <p:spPr bwMode="auto">
          <a:xfrm rot="-3172564">
            <a:off x="10609262" y="-69849"/>
            <a:ext cx="1025525" cy="2095500"/>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13322" name="Group 10"/>
          <p:cNvGrpSpPr>
            <a:grpSpLocks/>
          </p:cNvGrpSpPr>
          <p:nvPr/>
        </p:nvGrpSpPr>
        <p:grpSpPr bwMode="auto">
          <a:xfrm>
            <a:off x="11113" y="5540375"/>
            <a:ext cx="2378075" cy="1246188"/>
            <a:chOff x="5" y="3490"/>
            <a:chExt cx="1124" cy="785"/>
          </a:xfrm>
        </p:grpSpPr>
        <p:sp>
          <p:nvSpPr>
            <p:cNvPr id="72715"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72716"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zh-CN" altLang="en-US">
                <a:ea typeface="宋体" charset="-122"/>
              </a:endParaRPr>
            </a:p>
          </p:txBody>
        </p:sp>
        <p:sp>
          <p:nvSpPr>
            <p:cNvPr id="72717"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72718"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2719"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72720"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72721"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2722"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2723"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13348" name="Group 20"/>
            <p:cNvGrpSpPr>
              <a:grpSpLocks/>
            </p:cNvGrpSpPr>
            <p:nvPr userDrawn="1"/>
          </p:nvGrpSpPr>
          <p:grpSpPr bwMode="auto">
            <a:xfrm>
              <a:off x="5" y="3490"/>
              <a:ext cx="1124" cy="780"/>
              <a:chOff x="5" y="3490"/>
              <a:chExt cx="1124" cy="780"/>
            </a:xfrm>
          </p:grpSpPr>
          <p:grpSp>
            <p:nvGrpSpPr>
              <p:cNvPr id="13349" name="Group 21"/>
              <p:cNvGrpSpPr>
                <a:grpSpLocks/>
              </p:cNvGrpSpPr>
              <p:nvPr userDrawn="1"/>
            </p:nvGrpSpPr>
            <p:grpSpPr bwMode="auto">
              <a:xfrm>
                <a:off x="499" y="3562"/>
                <a:ext cx="548" cy="708"/>
                <a:chOff x="499" y="3562"/>
                <a:chExt cx="548" cy="708"/>
              </a:xfrm>
            </p:grpSpPr>
            <p:sp>
              <p:nvSpPr>
                <p:cNvPr id="72726"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27"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28"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sp>
            <p:nvSpPr>
              <p:cNvPr id="72729"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0"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1"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13353" name="Group 28"/>
              <p:cNvGrpSpPr>
                <a:grpSpLocks/>
              </p:cNvGrpSpPr>
              <p:nvPr userDrawn="1"/>
            </p:nvGrpSpPr>
            <p:grpSpPr bwMode="auto">
              <a:xfrm>
                <a:off x="5" y="3490"/>
                <a:ext cx="1124" cy="678"/>
                <a:chOff x="5" y="3490"/>
                <a:chExt cx="1124" cy="678"/>
              </a:xfrm>
            </p:grpSpPr>
            <p:sp>
              <p:nvSpPr>
                <p:cNvPr id="72733"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4"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5"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6"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7"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8"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9"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40"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grpSp>
        <p:nvGrpSpPr>
          <p:cNvPr id="13323" name="Group 37"/>
          <p:cNvGrpSpPr>
            <a:grpSpLocks/>
          </p:cNvGrpSpPr>
          <p:nvPr/>
        </p:nvGrpSpPr>
        <p:grpSpPr bwMode="auto">
          <a:xfrm>
            <a:off x="11571288" y="2116138"/>
            <a:ext cx="514350" cy="4308475"/>
            <a:chOff x="5468" y="1333"/>
            <a:chExt cx="243" cy="2714"/>
          </a:xfrm>
        </p:grpSpPr>
        <p:sp>
          <p:nvSpPr>
            <p:cNvPr id="72742"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72743"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grpSp>
      <p:grpSp>
        <p:nvGrpSpPr>
          <p:cNvPr id="13324" name="Group 40"/>
          <p:cNvGrpSpPr>
            <a:grpSpLocks/>
          </p:cNvGrpSpPr>
          <p:nvPr/>
        </p:nvGrpSpPr>
        <p:grpSpPr bwMode="auto">
          <a:xfrm>
            <a:off x="9755188" y="90488"/>
            <a:ext cx="2844800" cy="1911350"/>
            <a:chOff x="4610" y="57"/>
            <a:chExt cx="1344" cy="1204"/>
          </a:xfrm>
        </p:grpSpPr>
        <p:grpSp>
          <p:nvGrpSpPr>
            <p:cNvPr id="13325" name="Group 41"/>
            <p:cNvGrpSpPr>
              <a:grpSpLocks/>
            </p:cNvGrpSpPr>
            <p:nvPr userDrawn="1"/>
          </p:nvGrpSpPr>
          <p:grpSpPr bwMode="auto">
            <a:xfrm>
              <a:off x="4610" y="57"/>
              <a:ext cx="1344" cy="1204"/>
              <a:chOff x="4610" y="57"/>
              <a:chExt cx="1344" cy="1204"/>
            </a:xfrm>
          </p:grpSpPr>
          <p:sp>
            <p:nvSpPr>
              <p:cNvPr id="72746"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13328" name="Group 43"/>
              <p:cNvGrpSpPr>
                <a:grpSpLocks/>
              </p:cNvGrpSpPr>
              <p:nvPr userDrawn="1"/>
            </p:nvGrpSpPr>
            <p:grpSpPr bwMode="auto">
              <a:xfrm>
                <a:off x="4610" y="57"/>
                <a:ext cx="1344" cy="985"/>
                <a:chOff x="4610" y="57"/>
                <a:chExt cx="1344" cy="985"/>
              </a:xfrm>
            </p:grpSpPr>
            <p:sp>
              <p:nvSpPr>
                <p:cNvPr id="72748"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49" name="Freeform 45"/>
                <p:cNvSpPr>
                  <a:spLocks/>
                </p:cNvSpPr>
                <p:nvPr userDrawn="1"/>
              </p:nvSpPr>
              <p:spPr bwMode="auto">
                <a:xfrm rot="-3172564">
                  <a:off x="5048"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50" name="Freeform 46"/>
                <p:cNvSpPr>
                  <a:spLocks/>
                </p:cNvSpPr>
                <p:nvPr userDrawn="1"/>
              </p:nvSpPr>
              <p:spPr bwMode="auto">
                <a:xfrm rot="-3172564">
                  <a:off x="4858" y="181"/>
                  <a:ext cx="505" cy="899"/>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51"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52" name="Freeform 48"/>
                <p:cNvSpPr>
                  <a:spLocks/>
                </p:cNvSpPr>
                <p:nvPr userDrawn="1"/>
              </p:nvSpPr>
              <p:spPr bwMode="auto">
                <a:xfrm rot="-3172564">
                  <a:off x="5298"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53" name="Freeform 49"/>
                <p:cNvSpPr>
                  <a:spLocks/>
                </p:cNvSpPr>
                <p:nvPr userDrawn="1"/>
              </p:nvSpPr>
              <p:spPr bwMode="auto">
                <a:xfrm rot="-3172564">
                  <a:off x="5254"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54"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55"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7275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zh-CN" altLang="en-US">
                <a:ea typeface="宋体" charset="-122"/>
              </a:endParaRPr>
            </a:p>
          </p:txBody>
        </p:sp>
      </p:grpSp>
    </p:spTree>
  </p:cSld>
  <p:clrMap bg1="lt1" tx1="dk1" bg2="lt2" tx2="dk2" accent1="accent1" accent2="accent2" accent3="accent3" accent4="accent4" accent5="accent5" accent6="accent6" hlink="hlink" folHlink="folHlink"/>
  <p:sldLayoutIdLst>
    <p:sldLayoutId id="2147483766" r:id="rId1"/>
    <p:sldLayoutId id="2147483743" r:id="rId2"/>
    <p:sldLayoutId id="2147483742" r:id="rId3"/>
    <p:sldLayoutId id="2147483741" r:id="rId4"/>
    <p:sldLayoutId id="2147483740" r:id="rId5"/>
    <p:sldLayoutId id="2147483739" r:id="rId6"/>
    <p:sldLayoutId id="2147483738" r:id="rId7"/>
    <p:sldLayoutId id="2147483737" r:id="rId8"/>
    <p:sldLayoutId id="2147483736" r:id="rId9"/>
    <p:sldLayoutId id="2147483735" r:id="rId10"/>
    <p:sldLayoutId id="2147483734"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charset="-122"/>
        </a:defRPr>
      </a:lvl2pPr>
      <a:lvl3pPr algn="ctr" rtl="0" eaLnBrk="0" fontAlgn="base" hangingPunct="0">
        <a:spcBef>
          <a:spcPct val="0"/>
        </a:spcBef>
        <a:spcAft>
          <a:spcPct val="0"/>
        </a:spcAft>
        <a:defRPr sz="4400">
          <a:solidFill>
            <a:schemeClr val="tx1"/>
          </a:solidFill>
          <a:latin typeface="Comic Sans MS" pitchFamily="66" charset="0"/>
          <a:ea typeface="宋体" charset="-122"/>
        </a:defRPr>
      </a:lvl3pPr>
      <a:lvl4pPr algn="ctr" rtl="0" eaLnBrk="0" fontAlgn="base" hangingPunct="0">
        <a:spcBef>
          <a:spcPct val="0"/>
        </a:spcBef>
        <a:spcAft>
          <a:spcPct val="0"/>
        </a:spcAft>
        <a:defRPr sz="4400">
          <a:solidFill>
            <a:schemeClr val="tx1"/>
          </a:solidFill>
          <a:latin typeface="Comic Sans MS" pitchFamily="66" charset="0"/>
          <a:ea typeface="宋体" charset="-122"/>
        </a:defRPr>
      </a:lvl4pPr>
      <a:lvl5pPr algn="ctr" rtl="0" eaLnBrk="0" fontAlgn="base" hangingPunct="0">
        <a:spcBef>
          <a:spcPct val="0"/>
        </a:spcBef>
        <a:spcAft>
          <a:spcPct val="0"/>
        </a:spcAft>
        <a:defRPr sz="4400">
          <a:solidFill>
            <a:schemeClr val="tx1"/>
          </a:solidFill>
          <a:latin typeface="Comic Sans MS" pitchFamily="66" charset="0"/>
          <a:ea typeface="宋体" charset="-122"/>
        </a:defRPr>
      </a:lvl5pPr>
      <a:lvl6pPr marL="457200" algn="ctr" rtl="0" fontAlgn="base">
        <a:spcBef>
          <a:spcPct val="0"/>
        </a:spcBef>
        <a:spcAft>
          <a:spcPct val="0"/>
        </a:spcAft>
        <a:defRPr sz="4400">
          <a:solidFill>
            <a:schemeClr val="tx1"/>
          </a:solidFill>
          <a:latin typeface="Comic Sans MS" pitchFamily="66" charset="0"/>
          <a:ea typeface="宋体" charset="-122"/>
        </a:defRPr>
      </a:lvl6pPr>
      <a:lvl7pPr marL="914400" algn="ctr" rtl="0" fontAlgn="base">
        <a:spcBef>
          <a:spcPct val="0"/>
        </a:spcBef>
        <a:spcAft>
          <a:spcPct val="0"/>
        </a:spcAft>
        <a:defRPr sz="4400">
          <a:solidFill>
            <a:schemeClr val="tx1"/>
          </a:solidFill>
          <a:latin typeface="Comic Sans MS" pitchFamily="66" charset="0"/>
          <a:ea typeface="宋体" charset="-122"/>
        </a:defRPr>
      </a:lvl7pPr>
      <a:lvl8pPr marL="1371600" algn="ctr" rtl="0" fontAlgn="base">
        <a:spcBef>
          <a:spcPct val="0"/>
        </a:spcBef>
        <a:spcAft>
          <a:spcPct val="0"/>
        </a:spcAft>
        <a:defRPr sz="4400">
          <a:solidFill>
            <a:schemeClr val="tx1"/>
          </a:solidFill>
          <a:latin typeface="Comic Sans MS" pitchFamily="66" charset="0"/>
          <a:ea typeface="宋体" charset="-122"/>
        </a:defRPr>
      </a:lvl8pPr>
      <a:lvl9pPr marL="1828800" algn="ctr" rtl="0" fontAlgn="base">
        <a:spcBef>
          <a:spcPct val="0"/>
        </a:spcBef>
        <a:spcAft>
          <a:spcPct val="0"/>
        </a:spcAft>
        <a:defRPr sz="4400">
          <a:solidFill>
            <a:schemeClr val="tx1"/>
          </a:solidFill>
          <a:latin typeface="Comic Sans MS" pitchFamily="66"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Freeform 2"/>
          <p:cNvSpPr>
            <a:spLocks/>
          </p:cNvSpPr>
          <p:nvPr/>
        </p:nvSpPr>
        <p:spPr bwMode="auto">
          <a:xfrm rot="-3172564">
            <a:off x="10561638" y="-361950"/>
            <a:ext cx="1162050" cy="2778125"/>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zh-CN" altLang="en-US">
              <a:ea typeface="宋体" charset="-122"/>
            </a:endParaRPr>
          </a:p>
        </p:txBody>
      </p:sp>
      <p:sp>
        <p:nvSpPr>
          <p:cNvPr id="25603" name="Rectangle 3"/>
          <p:cNvSpPr>
            <a:spLocks noGrp="1" noChangeArrowheads="1"/>
          </p:cNvSpPr>
          <p:nvPr>
            <p:ph type="title"/>
          </p:nvPr>
        </p:nvSpPr>
        <p:spPr bwMode="auto">
          <a:xfrm>
            <a:off x="914400" y="152400"/>
            <a:ext cx="9158288"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25604" name="Rectangle 4"/>
          <p:cNvSpPr>
            <a:spLocks noGrp="1" noChangeArrowheads="1"/>
          </p:cNvSpPr>
          <p:nvPr>
            <p:ph type="body" idx="1"/>
          </p:nvPr>
        </p:nvSpPr>
        <p:spPr bwMode="auto">
          <a:xfrm>
            <a:off x="914400" y="1828800"/>
            <a:ext cx="10258425"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4757" name="Rectangle 5"/>
          <p:cNvSpPr>
            <a:spLocks noGrp="1" noChangeArrowheads="1"/>
          </p:cNvSpPr>
          <p:nvPr>
            <p:ph type="dt" sz="half" idx="2"/>
          </p:nvPr>
        </p:nvSpPr>
        <p:spPr bwMode="auto">
          <a:xfrm>
            <a:off x="1828800" y="6248400"/>
            <a:ext cx="25384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宋体" charset="-122"/>
              </a:defRPr>
            </a:lvl1pPr>
          </a:lstStyle>
          <a:p>
            <a:pPr>
              <a:defRPr/>
            </a:pPr>
            <a:fld id="{82FD0850-D4D2-42A9-8844-0D9F973A5638}" type="datetimeFigureOut">
              <a:rPr lang="en-US" altLang="zh-CN"/>
              <a:pPr>
                <a:defRPr/>
              </a:pPr>
              <a:t>7/6/2013</a:t>
            </a:fld>
            <a:endParaRPr lang="en-US" altLang="zh-CN"/>
          </a:p>
        </p:txBody>
      </p:sp>
      <p:sp>
        <p:nvSpPr>
          <p:cNvPr id="74758" name="Rectangle 6"/>
          <p:cNvSpPr>
            <a:spLocks noGrp="1" noChangeArrowheads="1"/>
          </p:cNvSpPr>
          <p:nvPr>
            <p:ph type="ftr" sz="quarter" idx="3"/>
          </p:nvPr>
        </p:nvSpPr>
        <p:spPr bwMode="auto">
          <a:xfrm>
            <a:off x="4740275" y="6248400"/>
            <a:ext cx="38592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宋体" charset="-122"/>
              </a:defRPr>
            </a:lvl1pPr>
          </a:lstStyle>
          <a:p>
            <a:pPr>
              <a:defRPr/>
            </a:pPr>
            <a:endParaRPr lang="en-US" altLang="zh-CN"/>
          </a:p>
        </p:txBody>
      </p:sp>
      <p:sp>
        <p:nvSpPr>
          <p:cNvPr id="74759" name="Rectangle 7"/>
          <p:cNvSpPr>
            <a:spLocks noGrp="1" noChangeArrowheads="1"/>
          </p:cNvSpPr>
          <p:nvPr>
            <p:ph type="sldNum" sz="quarter" idx="4"/>
          </p:nvPr>
        </p:nvSpPr>
        <p:spPr bwMode="auto">
          <a:xfrm>
            <a:off x="8955088"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宋体" charset="-122"/>
              </a:defRPr>
            </a:lvl1pPr>
          </a:lstStyle>
          <a:p>
            <a:pPr>
              <a:defRPr/>
            </a:pPr>
            <a:fld id="{CFA0025A-57C9-45BB-9944-119B3974E89E}" type="slidenum">
              <a:rPr lang="zh-CN" altLang="en-US"/>
              <a:pPr>
                <a:defRPr/>
              </a:pPr>
              <a:t>‹#›</a:t>
            </a:fld>
            <a:endParaRPr lang="en-US" altLang="zh-CN"/>
          </a:p>
        </p:txBody>
      </p:sp>
      <p:sp>
        <p:nvSpPr>
          <p:cNvPr id="74760" name="Freeform 8"/>
          <p:cNvSpPr>
            <a:spLocks/>
          </p:cNvSpPr>
          <p:nvPr/>
        </p:nvSpPr>
        <p:spPr bwMode="auto">
          <a:xfrm rot="-3172564">
            <a:off x="10678319" y="-324643"/>
            <a:ext cx="1165225" cy="27955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74761" name="Freeform 9"/>
          <p:cNvSpPr>
            <a:spLocks/>
          </p:cNvSpPr>
          <p:nvPr/>
        </p:nvSpPr>
        <p:spPr bwMode="auto">
          <a:xfrm rot="-3172564">
            <a:off x="10609262" y="-69849"/>
            <a:ext cx="1025525" cy="2095500"/>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25610" name="Group 10"/>
          <p:cNvGrpSpPr>
            <a:grpSpLocks/>
          </p:cNvGrpSpPr>
          <p:nvPr/>
        </p:nvGrpSpPr>
        <p:grpSpPr bwMode="auto">
          <a:xfrm>
            <a:off x="11113" y="5540375"/>
            <a:ext cx="2378075" cy="1246188"/>
            <a:chOff x="5" y="3490"/>
            <a:chExt cx="1124" cy="785"/>
          </a:xfrm>
        </p:grpSpPr>
        <p:sp>
          <p:nvSpPr>
            <p:cNvPr id="7476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7476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zh-CN" altLang="en-US">
                <a:ea typeface="宋体" charset="-122"/>
              </a:endParaRPr>
            </a:p>
          </p:txBody>
        </p:sp>
        <p:sp>
          <p:nvSpPr>
            <p:cNvPr id="7476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7476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476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7476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7476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477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477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25636" name="Group 20"/>
            <p:cNvGrpSpPr>
              <a:grpSpLocks/>
            </p:cNvGrpSpPr>
            <p:nvPr userDrawn="1"/>
          </p:nvGrpSpPr>
          <p:grpSpPr bwMode="auto">
            <a:xfrm>
              <a:off x="5" y="3490"/>
              <a:ext cx="1124" cy="780"/>
              <a:chOff x="5" y="3490"/>
              <a:chExt cx="1124" cy="780"/>
            </a:xfrm>
          </p:grpSpPr>
          <p:grpSp>
            <p:nvGrpSpPr>
              <p:cNvPr id="25637" name="Group 21"/>
              <p:cNvGrpSpPr>
                <a:grpSpLocks/>
              </p:cNvGrpSpPr>
              <p:nvPr userDrawn="1"/>
            </p:nvGrpSpPr>
            <p:grpSpPr bwMode="auto">
              <a:xfrm>
                <a:off x="499" y="3562"/>
                <a:ext cx="548" cy="708"/>
                <a:chOff x="499" y="3562"/>
                <a:chExt cx="548" cy="708"/>
              </a:xfrm>
            </p:grpSpPr>
            <p:sp>
              <p:nvSpPr>
                <p:cNvPr id="7477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7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7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sp>
            <p:nvSpPr>
              <p:cNvPr id="7477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7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7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25641" name="Group 28"/>
              <p:cNvGrpSpPr>
                <a:grpSpLocks/>
              </p:cNvGrpSpPr>
              <p:nvPr userDrawn="1"/>
            </p:nvGrpSpPr>
            <p:grpSpPr bwMode="auto">
              <a:xfrm>
                <a:off x="5" y="3490"/>
                <a:ext cx="1124" cy="678"/>
                <a:chOff x="5" y="3490"/>
                <a:chExt cx="1124" cy="678"/>
              </a:xfrm>
            </p:grpSpPr>
            <p:sp>
              <p:nvSpPr>
                <p:cNvPr id="7478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grpSp>
        <p:nvGrpSpPr>
          <p:cNvPr id="25611" name="Group 37"/>
          <p:cNvGrpSpPr>
            <a:grpSpLocks/>
          </p:cNvGrpSpPr>
          <p:nvPr/>
        </p:nvGrpSpPr>
        <p:grpSpPr bwMode="auto">
          <a:xfrm>
            <a:off x="11571288" y="2116138"/>
            <a:ext cx="514350" cy="4308475"/>
            <a:chOff x="5468" y="1333"/>
            <a:chExt cx="243" cy="2714"/>
          </a:xfrm>
        </p:grpSpPr>
        <p:sp>
          <p:nvSpPr>
            <p:cNvPr id="7479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7479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grpSp>
      <p:grpSp>
        <p:nvGrpSpPr>
          <p:cNvPr id="25612" name="Group 40"/>
          <p:cNvGrpSpPr>
            <a:grpSpLocks/>
          </p:cNvGrpSpPr>
          <p:nvPr/>
        </p:nvGrpSpPr>
        <p:grpSpPr bwMode="auto">
          <a:xfrm>
            <a:off x="9755188" y="90488"/>
            <a:ext cx="2844800" cy="1911350"/>
            <a:chOff x="4610" y="57"/>
            <a:chExt cx="1344" cy="1204"/>
          </a:xfrm>
        </p:grpSpPr>
        <p:grpSp>
          <p:nvGrpSpPr>
            <p:cNvPr id="25613" name="Group 41"/>
            <p:cNvGrpSpPr>
              <a:grpSpLocks/>
            </p:cNvGrpSpPr>
            <p:nvPr userDrawn="1"/>
          </p:nvGrpSpPr>
          <p:grpSpPr bwMode="auto">
            <a:xfrm>
              <a:off x="4610" y="57"/>
              <a:ext cx="1344" cy="1204"/>
              <a:chOff x="4610" y="57"/>
              <a:chExt cx="1344" cy="1204"/>
            </a:xfrm>
          </p:grpSpPr>
          <p:sp>
            <p:nvSpPr>
              <p:cNvPr id="7479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25616" name="Group 43"/>
              <p:cNvGrpSpPr>
                <a:grpSpLocks/>
              </p:cNvGrpSpPr>
              <p:nvPr userDrawn="1"/>
            </p:nvGrpSpPr>
            <p:grpSpPr bwMode="auto">
              <a:xfrm>
                <a:off x="4610" y="57"/>
                <a:ext cx="1344" cy="985"/>
                <a:chOff x="4610" y="57"/>
                <a:chExt cx="1344" cy="985"/>
              </a:xfrm>
            </p:grpSpPr>
            <p:sp>
              <p:nvSpPr>
                <p:cNvPr id="7479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97" name="Freeform 45"/>
                <p:cNvSpPr>
                  <a:spLocks/>
                </p:cNvSpPr>
                <p:nvPr userDrawn="1"/>
              </p:nvSpPr>
              <p:spPr bwMode="auto">
                <a:xfrm rot="-3172564">
                  <a:off x="5048"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98" name="Freeform 46"/>
                <p:cNvSpPr>
                  <a:spLocks/>
                </p:cNvSpPr>
                <p:nvPr userDrawn="1"/>
              </p:nvSpPr>
              <p:spPr bwMode="auto">
                <a:xfrm rot="-3172564">
                  <a:off x="4858" y="181"/>
                  <a:ext cx="505" cy="899"/>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9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800" name="Freeform 48"/>
                <p:cNvSpPr>
                  <a:spLocks/>
                </p:cNvSpPr>
                <p:nvPr userDrawn="1"/>
              </p:nvSpPr>
              <p:spPr bwMode="auto">
                <a:xfrm rot="-3172564">
                  <a:off x="5298"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801" name="Freeform 49"/>
                <p:cNvSpPr>
                  <a:spLocks/>
                </p:cNvSpPr>
                <p:nvPr userDrawn="1"/>
              </p:nvSpPr>
              <p:spPr bwMode="auto">
                <a:xfrm rot="-3172564">
                  <a:off x="5254"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80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803"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7480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zh-CN" altLang="en-US">
                <a:ea typeface="宋体" charset="-122"/>
              </a:endParaRPr>
            </a:p>
          </p:txBody>
        </p:sp>
      </p:grpSp>
    </p:spTree>
  </p:cSld>
  <p:clrMap bg1="lt1" tx1="dk1" bg2="lt2" tx2="dk2" accent1="accent1" accent2="accent2" accent3="accent3" accent4="accent4" accent5="accent5" accent6="accent6" hlink="hlink" folHlink="folHlink"/>
  <p:sldLayoutIdLst>
    <p:sldLayoutId id="2147483767" r:id="rId1"/>
    <p:sldLayoutId id="2147483753" r:id="rId2"/>
    <p:sldLayoutId id="2147483752" r:id="rId3"/>
    <p:sldLayoutId id="2147483751" r:id="rId4"/>
    <p:sldLayoutId id="2147483750" r:id="rId5"/>
    <p:sldLayoutId id="2147483749" r:id="rId6"/>
    <p:sldLayoutId id="2147483748" r:id="rId7"/>
    <p:sldLayoutId id="2147483747" r:id="rId8"/>
    <p:sldLayoutId id="2147483746" r:id="rId9"/>
    <p:sldLayoutId id="2147483745" r:id="rId10"/>
    <p:sldLayoutId id="2147483744"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charset="-122"/>
        </a:defRPr>
      </a:lvl2pPr>
      <a:lvl3pPr algn="ctr" rtl="0" eaLnBrk="0" fontAlgn="base" hangingPunct="0">
        <a:spcBef>
          <a:spcPct val="0"/>
        </a:spcBef>
        <a:spcAft>
          <a:spcPct val="0"/>
        </a:spcAft>
        <a:defRPr sz="4400">
          <a:solidFill>
            <a:schemeClr val="tx1"/>
          </a:solidFill>
          <a:latin typeface="Comic Sans MS" pitchFamily="66" charset="0"/>
          <a:ea typeface="宋体" charset="-122"/>
        </a:defRPr>
      </a:lvl3pPr>
      <a:lvl4pPr algn="ctr" rtl="0" eaLnBrk="0" fontAlgn="base" hangingPunct="0">
        <a:spcBef>
          <a:spcPct val="0"/>
        </a:spcBef>
        <a:spcAft>
          <a:spcPct val="0"/>
        </a:spcAft>
        <a:defRPr sz="4400">
          <a:solidFill>
            <a:schemeClr val="tx1"/>
          </a:solidFill>
          <a:latin typeface="Comic Sans MS" pitchFamily="66" charset="0"/>
          <a:ea typeface="宋体" charset="-122"/>
        </a:defRPr>
      </a:lvl4pPr>
      <a:lvl5pPr algn="ctr" rtl="0" eaLnBrk="0" fontAlgn="base" hangingPunct="0">
        <a:spcBef>
          <a:spcPct val="0"/>
        </a:spcBef>
        <a:spcAft>
          <a:spcPct val="0"/>
        </a:spcAft>
        <a:defRPr sz="4400">
          <a:solidFill>
            <a:schemeClr val="tx1"/>
          </a:solidFill>
          <a:latin typeface="Comic Sans MS" pitchFamily="66" charset="0"/>
          <a:ea typeface="宋体" charset="-122"/>
        </a:defRPr>
      </a:lvl5pPr>
      <a:lvl6pPr marL="457200" algn="ctr" rtl="0" fontAlgn="base">
        <a:spcBef>
          <a:spcPct val="0"/>
        </a:spcBef>
        <a:spcAft>
          <a:spcPct val="0"/>
        </a:spcAft>
        <a:defRPr sz="4400">
          <a:solidFill>
            <a:schemeClr val="tx1"/>
          </a:solidFill>
          <a:latin typeface="Comic Sans MS" pitchFamily="66" charset="0"/>
          <a:ea typeface="宋体" charset="-122"/>
        </a:defRPr>
      </a:lvl6pPr>
      <a:lvl7pPr marL="914400" algn="ctr" rtl="0" fontAlgn="base">
        <a:spcBef>
          <a:spcPct val="0"/>
        </a:spcBef>
        <a:spcAft>
          <a:spcPct val="0"/>
        </a:spcAft>
        <a:defRPr sz="4400">
          <a:solidFill>
            <a:schemeClr val="tx1"/>
          </a:solidFill>
          <a:latin typeface="Comic Sans MS" pitchFamily="66" charset="0"/>
          <a:ea typeface="宋体" charset="-122"/>
        </a:defRPr>
      </a:lvl7pPr>
      <a:lvl8pPr marL="1371600" algn="ctr" rtl="0" fontAlgn="base">
        <a:spcBef>
          <a:spcPct val="0"/>
        </a:spcBef>
        <a:spcAft>
          <a:spcPct val="0"/>
        </a:spcAft>
        <a:defRPr sz="4400">
          <a:solidFill>
            <a:schemeClr val="tx1"/>
          </a:solidFill>
          <a:latin typeface="Comic Sans MS" pitchFamily="66" charset="0"/>
          <a:ea typeface="宋体" charset="-122"/>
        </a:defRPr>
      </a:lvl8pPr>
      <a:lvl9pPr marL="1828800" algn="ctr" rtl="0" fontAlgn="base">
        <a:spcBef>
          <a:spcPct val="0"/>
        </a:spcBef>
        <a:spcAft>
          <a:spcPct val="0"/>
        </a:spcAft>
        <a:defRPr sz="4400">
          <a:solidFill>
            <a:schemeClr val="tx1"/>
          </a:solidFill>
          <a:latin typeface="Comic Sans MS" pitchFamily="66"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Freeform 2"/>
          <p:cNvSpPr>
            <a:spLocks/>
          </p:cNvSpPr>
          <p:nvPr/>
        </p:nvSpPr>
        <p:spPr bwMode="auto">
          <a:xfrm rot="-3172564">
            <a:off x="10561638" y="-361950"/>
            <a:ext cx="1162050" cy="2778125"/>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zh-CN" altLang="en-US">
              <a:ea typeface="宋体" charset="-122"/>
            </a:endParaRPr>
          </a:p>
        </p:txBody>
      </p:sp>
      <p:sp>
        <p:nvSpPr>
          <p:cNvPr id="37891" name="Rectangle 3"/>
          <p:cNvSpPr>
            <a:spLocks noGrp="1" noChangeArrowheads="1"/>
          </p:cNvSpPr>
          <p:nvPr>
            <p:ph type="title"/>
          </p:nvPr>
        </p:nvSpPr>
        <p:spPr bwMode="auto">
          <a:xfrm>
            <a:off x="914400" y="152400"/>
            <a:ext cx="9158288"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37892" name="Rectangle 4"/>
          <p:cNvSpPr>
            <a:spLocks noGrp="1" noChangeArrowheads="1"/>
          </p:cNvSpPr>
          <p:nvPr>
            <p:ph type="body" idx="1"/>
          </p:nvPr>
        </p:nvSpPr>
        <p:spPr bwMode="auto">
          <a:xfrm>
            <a:off x="914400" y="1828800"/>
            <a:ext cx="10258425"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7829" name="Rectangle 5"/>
          <p:cNvSpPr>
            <a:spLocks noGrp="1" noChangeArrowheads="1"/>
          </p:cNvSpPr>
          <p:nvPr>
            <p:ph type="dt" sz="half" idx="2"/>
          </p:nvPr>
        </p:nvSpPr>
        <p:spPr bwMode="auto">
          <a:xfrm>
            <a:off x="1828800" y="6248400"/>
            <a:ext cx="25384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宋体" charset="-122"/>
              </a:defRPr>
            </a:lvl1pPr>
          </a:lstStyle>
          <a:p>
            <a:pPr>
              <a:defRPr/>
            </a:pPr>
            <a:fld id="{29164BF3-2E29-4A38-9EAF-076CBA6CB659}" type="datetimeFigureOut">
              <a:rPr lang="en-US" altLang="zh-CN"/>
              <a:pPr>
                <a:defRPr/>
              </a:pPr>
              <a:t>7/6/2013</a:t>
            </a:fld>
            <a:endParaRPr lang="en-US" altLang="zh-CN"/>
          </a:p>
        </p:txBody>
      </p:sp>
      <p:sp>
        <p:nvSpPr>
          <p:cNvPr id="77830" name="Rectangle 6"/>
          <p:cNvSpPr>
            <a:spLocks noGrp="1" noChangeArrowheads="1"/>
          </p:cNvSpPr>
          <p:nvPr>
            <p:ph type="ftr" sz="quarter" idx="3"/>
          </p:nvPr>
        </p:nvSpPr>
        <p:spPr bwMode="auto">
          <a:xfrm>
            <a:off x="4740275" y="6248400"/>
            <a:ext cx="38592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宋体" charset="-122"/>
              </a:defRPr>
            </a:lvl1pPr>
          </a:lstStyle>
          <a:p>
            <a:pPr>
              <a:defRPr/>
            </a:pPr>
            <a:endParaRPr lang="en-US" altLang="zh-CN"/>
          </a:p>
        </p:txBody>
      </p:sp>
      <p:sp>
        <p:nvSpPr>
          <p:cNvPr id="77831" name="Rectangle 7"/>
          <p:cNvSpPr>
            <a:spLocks noGrp="1" noChangeArrowheads="1"/>
          </p:cNvSpPr>
          <p:nvPr>
            <p:ph type="sldNum" sz="quarter" idx="4"/>
          </p:nvPr>
        </p:nvSpPr>
        <p:spPr bwMode="auto">
          <a:xfrm>
            <a:off x="8955088"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宋体" charset="-122"/>
              </a:defRPr>
            </a:lvl1pPr>
          </a:lstStyle>
          <a:p>
            <a:pPr>
              <a:defRPr/>
            </a:pPr>
            <a:fld id="{9E1A51BF-3B7A-41E8-B172-E0021A154E29}" type="slidenum">
              <a:rPr lang="zh-CN" altLang="en-US"/>
              <a:pPr>
                <a:defRPr/>
              </a:pPr>
              <a:t>‹#›</a:t>
            </a:fld>
            <a:endParaRPr lang="en-US" altLang="zh-CN"/>
          </a:p>
        </p:txBody>
      </p:sp>
      <p:sp>
        <p:nvSpPr>
          <p:cNvPr id="77832" name="Freeform 8"/>
          <p:cNvSpPr>
            <a:spLocks/>
          </p:cNvSpPr>
          <p:nvPr/>
        </p:nvSpPr>
        <p:spPr bwMode="auto">
          <a:xfrm rot="-3172564">
            <a:off x="10678319" y="-324643"/>
            <a:ext cx="1165225" cy="27955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77833" name="Freeform 9"/>
          <p:cNvSpPr>
            <a:spLocks/>
          </p:cNvSpPr>
          <p:nvPr/>
        </p:nvSpPr>
        <p:spPr bwMode="auto">
          <a:xfrm rot="-3172564">
            <a:off x="10609262" y="-69849"/>
            <a:ext cx="1025525" cy="2095500"/>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37898" name="Group 10"/>
          <p:cNvGrpSpPr>
            <a:grpSpLocks/>
          </p:cNvGrpSpPr>
          <p:nvPr/>
        </p:nvGrpSpPr>
        <p:grpSpPr bwMode="auto">
          <a:xfrm>
            <a:off x="11113" y="5540375"/>
            <a:ext cx="2378075" cy="1246188"/>
            <a:chOff x="5" y="3490"/>
            <a:chExt cx="1124" cy="785"/>
          </a:xfrm>
        </p:grpSpPr>
        <p:sp>
          <p:nvSpPr>
            <p:cNvPr id="77835"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77836"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zh-CN" altLang="en-US">
                <a:ea typeface="宋体" charset="-122"/>
              </a:endParaRPr>
            </a:p>
          </p:txBody>
        </p:sp>
        <p:sp>
          <p:nvSpPr>
            <p:cNvPr id="77837"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77838"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7839"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77840"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77841"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7842"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7843"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37924" name="Group 20"/>
            <p:cNvGrpSpPr>
              <a:grpSpLocks/>
            </p:cNvGrpSpPr>
            <p:nvPr userDrawn="1"/>
          </p:nvGrpSpPr>
          <p:grpSpPr bwMode="auto">
            <a:xfrm>
              <a:off x="5" y="3490"/>
              <a:ext cx="1124" cy="780"/>
              <a:chOff x="5" y="3490"/>
              <a:chExt cx="1124" cy="780"/>
            </a:xfrm>
          </p:grpSpPr>
          <p:grpSp>
            <p:nvGrpSpPr>
              <p:cNvPr id="37925" name="Group 21"/>
              <p:cNvGrpSpPr>
                <a:grpSpLocks/>
              </p:cNvGrpSpPr>
              <p:nvPr userDrawn="1"/>
            </p:nvGrpSpPr>
            <p:grpSpPr bwMode="auto">
              <a:xfrm>
                <a:off x="499" y="3562"/>
                <a:ext cx="548" cy="708"/>
                <a:chOff x="499" y="3562"/>
                <a:chExt cx="548" cy="708"/>
              </a:xfrm>
            </p:grpSpPr>
            <p:sp>
              <p:nvSpPr>
                <p:cNvPr id="77846"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47"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48"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sp>
            <p:nvSpPr>
              <p:cNvPr id="77849"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0"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1"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37929" name="Group 28"/>
              <p:cNvGrpSpPr>
                <a:grpSpLocks/>
              </p:cNvGrpSpPr>
              <p:nvPr userDrawn="1"/>
            </p:nvGrpSpPr>
            <p:grpSpPr bwMode="auto">
              <a:xfrm>
                <a:off x="5" y="3490"/>
                <a:ext cx="1124" cy="678"/>
                <a:chOff x="5" y="3490"/>
                <a:chExt cx="1124" cy="678"/>
              </a:xfrm>
            </p:grpSpPr>
            <p:sp>
              <p:nvSpPr>
                <p:cNvPr id="77853"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4"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5"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6"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7"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8"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9"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60"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grpSp>
        <p:nvGrpSpPr>
          <p:cNvPr id="37899" name="Group 37"/>
          <p:cNvGrpSpPr>
            <a:grpSpLocks/>
          </p:cNvGrpSpPr>
          <p:nvPr/>
        </p:nvGrpSpPr>
        <p:grpSpPr bwMode="auto">
          <a:xfrm>
            <a:off x="11571288" y="2116138"/>
            <a:ext cx="514350" cy="4308475"/>
            <a:chOff x="5468" y="1333"/>
            <a:chExt cx="243" cy="2714"/>
          </a:xfrm>
        </p:grpSpPr>
        <p:sp>
          <p:nvSpPr>
            <p:cNvPr id="77862"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77863"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grpSp>
      <p:grpSp>
        <p:nvGrpSpPr>
          <p:cNvPr id="37900" name="Group 40"/>
          <p:cNvGrpSpPr>
            <a:grpSpLocks/>
          </p:cNvGrpSpPr>
          <p:nvPr/>
        </p:nvGrpSpPr>
        <p:grpSpPr bwMode="auto">
          <a:xfrm>
            <a:off x="9755188" y="90488"/>
            <a:ext cx="2844800" cy="1911350"/>
            <a:chOff x="4610" y="57"/>
            <a:chExt cx="1344" cy="1204"/>
          </a:xfrm>
        </p:grpSpPr>
        <p:grpSp>
          <p:nvGrpSpPr>
            <p:cNvPr id="37901" name="Group 41"/>
            <p:cNvGrpSpPr>
              <a:grpSpLocks/>
            </p:cNvGrpSpPr>
            <p:nvPr userDrawn="1"/>
          </p:nvGrpSpPr>
          <p:grpSpPr bwMode="auto">
            <a:xfrm>
              <a:off x="4610" y="57"/>
              <a:ext cx="1344" cy="1204"/>
              <a:chOff x="4610" y="57"/>
              <a:chExt cx="1344" cy="1204"/>
            </a:xfrm>
          </p:grpSpPr>
          <p:sp>
            <p:nvSpPr>
              <p:cNvPr id="77866"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37904" name="Group 43"/>
              <p:cNvGrpSpPr>
                <a:grpSpLocks/>
              </p:cNvGrpSpPr>
              <p:nvPr userDrawn="1"/>
            </p:nvGrpSpPr>
            <p:grpSpPr bwMode="auto">
              <a:xfrm>
                <a:off x="4610" y="57"/>
                <a:ext cx="1344" cy="985"/>
                <a:chOff x="4610" y="57"/>
                <a:chExt cx="1344" cy="985"/>
              </a:xfrm>
            </p:grpSpPr>
            <p:sp>
              <p:nvSpPr>
                <p:cNvPr id="77868"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69" name="Freeform 45"/>
                <p:cNvSpPr>
                  <a:spLocks/>
                </p:cNvSpPr>
                <p:nvPr userDrawn="1"/>
              </p:nvSpPr>
              <p:spPr bwMode="auto">
                <a:xfrm rot="-3172564">
                  <a:off x="5048"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70" name="Freeform 46"/>
                <p:cNvSpPr>
                  <a:spLocks/>
                </p:cNvSpPr>
                <p:nvPr userDrawn="1"/>
              </p:nvSpPr>
              <p:spPr bwMode="auto">
                <a:xfrm rot="-3172564">
                  <a:off x="4858" y="181"/>
                  <a:ext cx="505" cy="899"/>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71"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72" name="Freeform 48"/>
                <p:cNvSpPr>
                  <a:spLocks/>
                </p:cNvSpPr>
                <p:nvPr userDrawn="1"/>
              </p:nvSpPr>
              <p:spPr bwMode="auto">
                <a:xfrm rot="-3172564">
                  <a:off x="5298"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73" name="Freeform 49"/>
                <p:cNvSpPr>
                  <a:spLocks/>
                </p:cNvSpPr>
                <p:nvPr userDrawn="1"/>
              </p:nvSpPr>
              <p:spPr bwMode="auto">
                <a:xfrm rot="-3172564">
                  <a:off x="5254"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74"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75"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7787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zh-CN" altLang="en-US">
                <a:ea typeface="宋体" charset="-122"/>
              </a:endParaRPr>
            </a:p>
          </p:txBody>
        </p:sp>
      </p:grpSp>
    </p:spTree>
  </p:cSld>
  <p:clrMap bg1="lt1" tx1="dk1" bg2="lt2" tx2="dk2" accent1="accent1" accent2="accent2" accent3="accent3" accent4="accent4" accent5="accent5" accent6="accent6" hlink="hlink" folHlink="folHlink"/>
  <p:sldLayoutIdLst>
    <p:sldLayoutId id="2147483768" r:id="rId1"/>
    <p:sldLayoutId id="2147483763" r:id="rId2"/>
    <p:sldLayoutId id="2147483762" r:id="rId3"/>
    <p:sldLayoutId id="2147483761" r:id="rId4"/>
    <p:sldLayoutId id="2147483760" r:id="rId5"/>
    <p:sldLayoutId id="2147483759" r:id="rId6"/>
    <p:sldLayoutId id="2147483758" r:id="rId7"/>
    <p:sldLayoutId id="2147483757" r:id="rId8"/>
    <p:sldLayoutId id="2147483756" r:id="rId9"/>
    <p:sldLayoutId id="2147483755" r:id="rId10"/>
    <p:sldLayoutId id="2147483754"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charset="-122"/>
        </a:defRPr>
      </a:lvl2pPr>
      <a:lvl3pPr algn="ctr" rtl="0" eaLnBrk="0" fontAlgn="base" hangingPunct="0">
        <a:spcBef>
          <a:spcPct val="0"/>
        </a:spcBef>
        <a:spcAft>
          <a:spcPct val="0"/>
        </a:spcAft>
        <a:defRPr sz="4400">
          <a:solidFill>
            <a:schemeClr val="tx1"/>
          </a:solidFill>
          <a:latin typeface="Comic Sans MS" pitchFamily="66" charset="0"/>
          <a:ea typeface="宋体" charset="-122"/>
        </a:defRPr>
      </a:lvl3pPr>
      <a:lvl4pPr algn="ctr" rtl="0" eaLnBrk="0" fontAlgn="base" hangingPunct="0">
        <a:spcBef>
          <a:spcPct val="0"/>
        </a:spcBef>
        <a:spcAft>
          <a:spcPct val="0"/>
        </a:spcAft>
        <a:defRPr sz="4400">
          <a:solidFill>
            <a:schemeClr val="tx1"/>
          </a:solidFill>
          <a:latin typeface="Comic Sans MS" pitchFamily="66" charset="0"/>
          <a:ea typeface="宋体" charset="-122"/>
        </a:defRPr>
      </a:lvl4pPr>
      <a:lvl5pPr algn="ctr" rtl="0" eaLnBrk="0" fontAlgn="base" hangingPunct="0">
        <a:spcBef>
          <a:spcPct val="0"/>
        </a:spcBef>
        <a:spcAft>
          <a:spcPct val="0"/>
        </a:spcAft>
        <a:defRPr sz="4400">
          <a:solidFill>
            <a:schemeClr val="tx1"/>
          </a:solidFill>
          <a:latin typeface="Comic Sans MS" pitchFamily="66" charset="0"/>
          <a:ea typeface="宋体" charset="-122"/>
        </a:defRPr>
      </a:lvl5pPr>
      <a:lvl6pPr marL="457200" algn="ctr" rtl="0" fontAlgn="base">
        <a:spcBef>
          <a:spcPct val="0"/>
        </a:spcBef>
        <a:spcAft>
          <a:spcPct val="0"/>
        </a:spcAft>
        <a:defRPr sz="4400">
          <a:solidFill>
            <a:schemeClr val="tx1"/>
          </a:solidFill>
          <a:latin typeface="Comic Sans MS" pitchFamily="66" charset="0"/>
          <a:ea typeface="宋体" charset="-122"/>
        </a:defRPr>
      </a:lvl6pPr>
      <a:lvl7pPr marL="914400" algn="ctr" rtl="0" fontAlgn="base">
        <a:spcBef>
          <a:spcPct val="0"/>
        </a:spcBef>
        <a:spcAft>
          <a:spcPct val="0"/>
        </a:spcAft>
        <a:defRPr sz="4400">
          <a:solidFill>
            <a:schemeClr val="tx1"/>
          </a:solidFill>
          <a:latin typeface="Comic Sans MS" pitchFamily="66" charset="0"/>
          <a:ea typeface="宋体" charset="-122"/>
        </a:defRPr>
      </a:lvl7pPr>
      <a:lvl8pPr marL="1371600" algn="ctr" rtl="0" fontAlgn="base">
        <a:spcBef>
          <a:spcPct val="0"/>
        </a:spcBef>
        <a:spcAft>
          <a:spcPct val="0"/>
        </a:spcAft>
        <a:defRPr sz="4400">
          <a:solidFill>
            <a:schemeClr val="tx1"/>
          </a:solidFill>
          <a:latin typeface="Comic Sans MS" pitchFamily="66" charset="0"/>
          <a:ea typeface="宋体" charset="-122"/>
        </a:defRPr>
      </a:lvl8pPr>
      <a:lvl9pPr marL="1828800" algn="ctr" rtl="0" fontAlgn="base">
        <a:spcBef>
          <a:spcPct val="0"/>
        </a:spcBef>
        <a:spcAft>
          <a:spcPct val="0"/>
        </a:spcAft>
        <a:defRPr sz="4400">
          <a:solidFill>
            <a:schemeClr val="tx1"/>
          </a:solidFill>
          <a:latin typeface="Comic Sans MS" pitchFamily="66"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1293813" y="381000"/>
            <a:ext cx="9601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endParaRPr lang="zh-CN" altLang="zh-CN" smtClean="0"/>
          </a:p>
        </p:txBody>
      </p:sp>
      <p:sp>
        <p:nvSpPr>
          <p:cNvPr id="50179" name="Text Placeholder 2"/>
          <p:cNvSpPr>
            <a:spLocks noGrp="1"/>
          </p:cNvSpPr>
          <p:nvPr>
            <p:ph type="body" idx="1"/>
          </p:nvPr>
        </p:nvSpPr>
        <p:spPr bwMode="auto">
          <a:xfrm>
            <a:off x="1293813" y="1676400"/>
            <a:ext cx="9601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zh-CN" smtClean="0"/>
          </a:p>
        </p:txBody>
      </p:sp>
      <p:sp>
        <p:nvSpPr>
          <p:cNvPr id="8" name="Date Placeholder 1"/>
          <p:cNvSpPr>
            <a:spLocks noGrp="1"/>
          </p:cNvSpPr>
          <p:nvPr>
            <p:ph type="dt" sz="half" idx="2"/>
          </p:nvPr>
        </p:nvSpPr>
        <p:spPr>
          <a:xfrm>
            <a:off x="1271588" y="6356350"/>
            <a:ext cx="2844800" cy="365125"/>
          </a:xfrm>
          <a:prstGeom prst="rect">
            <a:avLst/>
          </a:prstGeom>
        </p:spPr>
        <p:txBody>
          <a:bodyPr vert="horz" lIns="91440" tIns="45720" rIns="91440" bIns="45720" rtlCol="0" anchor="ctr"/>
          <a:lstStyle>
            <a:lvl1pPr fontAlgn="auto">
              <a:spcBef>
                <a:spcPts val="0"/>
              </a:spcBef>
              <a:spcAft>
                <a:spcPts val="0"/>
              </a:spcAft>
              <a:defRPr sz="900">
                <a:solidFill>
                  <a:schemeClr val="tx1">
                    <a:lumMod val="90000"/>
                    <a:lumOff val="10000"/>
                  </a:schemeClr>
                </a:solidFill>
                <a:latin typeface="+mn-lt"/>
                <a:ea typeface="+mn-ea"/>
              </a:defRPr>
            </a:lvl1pPr>
          </a:lstStyle>
          <a:p>
            <a:pPr>
              <a:defRPr/>
            </a:pPr>
            <a:fld id="{3A39B8A2-2037-4CBC-BE15-863862D22A1A}" type="datetimeFigureOut">
              <a:rPr lang="en-US"/>
              <a:pPr>
                <a:defRPr/>
              </a:pPr>
              <a:t>7/6/2013</a:t>
            </a:fld>
            <a:endParaRPr/>
          </a:p>
        </p:txBody>
      </p:sp>
      <p:sp>
        <p:nvSpPr>
          <p:cNvPr id="9" name="Footer Placeholder 2"/>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lumMod val="90000"/>
                    <a:lumOff val="10000"/>
                  </a:schemeClr>
                </a:solidFill>
                <a:latin typeface="+mn-lt"/>
                <a:ea typeface="+mn-ea"/>
              </a:defRPr>
            </a:lvl1pPr>
          </a:lstStyle>
          <a:p>
            <a:pPr>
              <a:defRPr/>
            </a:pPr>
            <a:endParaRPr/>
          </a:p>
        </p:txBody>
      </p:sp>
      <p:sp>
        <p:nvSpPr>
          <p:cNvPr id="10" name="Slide Number Placeholder 3"/>
          <p:cNvSpPr>
            <a:spLocks noGrp="1"/>
          </p:cNvSpPr>
          <p:nvPr>
            <p:ph type="sldNum" sz="quarter" idx="4"/>
          </p:nvPr>
        </p:nvSpPr>
        <p:spPr>
          <a:xfrm>
            <a:off x="8051800" y="6356350"/>
            <a:ext cx="2843213"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lumMod val="90000"/>
                    <a:lumOff val="10000"/>
                  </a:schemeClr>
                </a:solidFill>
                <a:latin typeface="+mn-lt"/>
                <a:ea typeface="+mn-ea"/>
              </a:defRPr>
            </a:lvl1pPr>
          </a:lstStyle>
          <a:p>
            <a:pPr>
              <a:defRPr/>
            </a:pPr>
            <a:fld id="{DEF5DC98-226C-48CF-A998-62B99C35E951}"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769" r:id="rId1"/>
    <p:sldLayoutId id="2147483764" r:id="rId2"/>
  </p:sldLayoutIdLst>
  <p:transition spd="med">
    <p:fade/>
  </p:transition>
  <p:txStyles>
    <p:titleStyle>
      <a:lvl1pPr algn="l" rtl="0" eaLnBrk="0" fontAlgn="base" hangingPunct="0">
        <a:lnSpc>
          <a:spcPct val="90000"/>
        </a:lnSpc>
        <a:spcBef>
          <a:spcPct val="0"/>
        </a:spcBef>
        <a:spcAft>
          <a:spcPct val="0"/>
        </a:spcAft>
        <a:defRPr sz="3600" kern="1200">
          <a:solidFill>
            <a:schemeClr val="tx1"/>
          </a:solidFill>
          <a:latin typeface="Arial" charset="0"/>
          <a:ea typeface="+mj-ea"/>
          <a:cs typeface="+mj-cs"/>
        </a:defRPr>
      </a:lvl1pPr>
      <a:lvl2pPr algn="l" rtl="0" eaLnBrk="0" fontAlgn="base" hangingPunct="0">
        <a:lnSpc>
          <a:spcPct val="90000"/>
        </a:lnSpc>
        <a:spcBef>
          <a:spcPct val="0"/>
        </a:spcBef>
        <a:spcAft>
          <a:spcPct val="0"/>
        </a:spcAft>
        <a:defRPr sz="3600">
          <a:solidFill>
            <a:schemeClr val="tx1"/>
          </a:solidFill>
          <a:latin typeface="Arial" charset="0"/>
        </a:defRPr>
      </a:lvl2pPr>
      <a:lvl3pPr algn="l" rtl="0" eaLnBrk="0" fontAlgn="base" hangingPunct="0">
        <a:lnSpc>
          <a:spcPct val="90000"/>
        </a:lnSpc>
        <a:spcBef>
          <a:spcPct val="0"/>
        </a:spcBef>
        <a:spcAft>
          <a:spcPct val="0"/>
        </a:spcAft>
        <a:defRPr sz="3600">
          <a:solidFill>
            <a:schemeClr val="tx1"/>
          </a:solidFill>
          <a:latin typeface="Arial" charset="0"/>
        </a:defRPr>
      </a:lvl3pPr>
      <a:lvl4pPr algn="l" rtl="0" eaLnBrk="0" fontAlgn="base" hangingPunct="0">
        <a:lnSpc>
          <a:spcPct val="90000"/>
        </a:lnSpc>
        <a:spcBef>
          <a:spcPct val="0"/>
        </a:spcBef>
        <a:spcAft>
          <a:spcPct val="0"/>
        </a:spcAft>
        <a:defRPr sz="3600">
          <a:solidFill>
            <a:schemeClr val="tx1"/>
          </a:solidFill>
          <a:latin typeface="Arial" charset="0"/>
        </a:defRPr>
      </a:lvl4pPr>
      <a:lvl5pPr algn="l" rtl="0" eaLnBrk="0" fontAlgn="base" hangingPunct="0">
        <a:lnSpc>
          <a:spcPct val="90000"/>
        </a:lnSpc>
        <a:spcBef>
          <a:spcPct val="0"/>
        </a:spcBef>
        <a:spcAft>
          <a:spcPct val="0"/>
        </a:spcAft>
        <a:defRPr sz="3600">
          <a:solidFill>
            <a:schemeClr val="tx1"/>
          </a:solidFill>
          <a:latin typeface="Arial" charset="0"/>
        </a:defRPr>
      </a:lvl5pPr>
      <a:lvl6pPr marL="457200" algn="l" rtl="0" fontAlgn="base">
        <a:lnSpc>
          <a:spcPct val="90000"/>
        </a:lnSpc>
        <a:spcBef>
          <a:spcPct val="0"/>
        </a:spcBef>
        <a:spcAft>
          <a:spcPct val="0"/>
        </a:spcAft>
        <a:defRPr sz="3600">
          <a:solidFill>
            <a:schemeClr val="tx1"/>
          </a:solidFill>
          <a:latin typeface="Euphemia" pitchFamily="34" charset="0"/>
        </a:defRPr>
      </a:lvl6pPr>
      <a:lvl7pPr marL="914400" algn="l" rtl="0" fontAlgn="base">
        <a:lnSpc>
          <a:spcPct val="90000"/>
        </a:lnSpc>
        <a:spcBef>
          <a:spcPct val="0"/>
        </a:spcBef>
        <a:spcAft>
          <a:spcPct val="0"/>
        </a:spcAft>
        <a:defRPr sz="3600">
          <a:solidFill>
            <a:schemeClr val="tx1"/>
          </a:solidFill>
          <a:latin typeface="Euphemia" pitchFamily="34" charset="0"/>
        </a:defRPr>
      </a:lvl7pPr>
      <a:lvl8pPr marL="1371600" algn="l" rtl="0" fontAlgn="base">
        <a:lnSpc>
          <a:spcPct val="90000"/>
        </a:lnSpc>
        <a:spcBef>
          <a:spcPct val="0"/>
        </a:spcBef>
        <a:spcAft>
          <a:spcPct val="0"/>
        </a:spcAft>
        <a:defRPr sz="3600">
          <a:solidFill>
            <a:schemeClr val="tx1"/>
          </a:solidFill>
          <a:latin typeface="Euphemia" pitchFamily="34" charset="0"/>
        </a:defRPr>
      </a:lvl8pPr>
      <a:lvl9pPr marL="1828800" algn="l" rtl="0" fontAlgn="base">
        <a:lnSpc>
          <a:spcPct val="90000"/>
        </a:lnSpc>
        <a:spcBef>
          <a:spcPct val="0"/>
        </a:spcBef>
        <a:spcAft>
          <a:spcPct val="0"/>
        </a:spcAft>
        <a:defRPr sz="3600">
          <a:solidFill>
            <a:schemeClr val="tx1"/>
          </a:solidFill>
          <a:latin typeface="Euphemia" pitchFamily="34" charset="0"/>
        </a:defRPr>
      </a:lvl9pPr>
    </p:titleStyle>
    <p:bodyStyle>
      <a:lvl1pPr marL="223838" indent="-228600" algn="l" rtl="0" eaLnBrk="0" fontAlgn="base" hangingPunct="0">
        <a:lnSpc>
          <a:spcPct val="90000"/>
        </a:lnSpc>
        <a:spcBef>
          <a:spcPts val="1600"/>
        </a:spcBef>
        <a:spcAft>
          <a:spcPct val="0"/>
        </a:spcAft>
        <a:buFont typeface="Arial" charset="0"/>
        <a:buChar char="•"/>
        <a:defRPr sz="2400" kern="1200">
          <a:solidFill>
            <a:schemeClr val="tx1"/>
          </a:solidFill>
          <a:latin typeface="Arial" charset="0"/>
          <a:ea typeface="+mn-ea"/>
          <a:cs typeface="+mn-cs"/>
        </a:defRPr>
      </a:lvl1pPr>
      <a:lvl2pPr marL="501650" indent="-228600" algn="l" rtl="0" eaLnBrk="0" fontAlgn="base" hangingPunct="0">
        <a:lnSpc>
          <a:spcPct val="90000"/>
        </a:lnSpc>
        <a:spcBef>
          <a:spcPts val="600"/>
        </a:spcBef>
        <a:spcAft>
          <a:spcPct val="0"/>
        </a:spcAft>
        <a:buFont typeface="Euphemia"/>
        <a:buChar char="–"/>
        <a:defRPr sz="2000" kern="1200">
          <a:solidFill>
            <a:schemeClr val="tx1"/>
          </a:solidFill>
          <a:latin typeface="Arial" charset="0"/>
          <a:ea typeface="+mn-ea"/>
          <a:cs typeface="+mn-cs"/>
        </a:defRPr>
      </a:lvl2pPr>
      <a:lvl3pPr marL="776288" indent="-228600" algn="l" rtl="0" eaLnBrk="0" fontAlgn="base" hangingPunct="0">
        <a:lnSpc>
          <a:spcPct val="90000"/>
        </a:lnSpc>
        <a:spcBef>
          <a:spcPts val="600"/>
        </a:spcBef>
        <a:spcAft>
          <a:spcPct val="0"/>
        </a:spcAft>
        <a:buFont typeface="Euphemia"/>
        <a:buChar char="–"/>
        <a:defRPr kern="1200">
          <a:solidFill>
            <a:schemeClr val="tx1"/>
          </a:solidFill>
          <a:latin typeface="Arial" charset="0"/>
          <a:ea typeface="+mn-ea"/>
          <a:cs typeface="+mn-cs"/>
        </a:defRPr>
      </a:lvl3pPr>
      <a:lvl4pPr marL="1050925" indent="-228600" algn="l" rtl="0" eaLnBrk="0" fontAlgn="base" hangingPunct="0">
        <a:lnSpc>
          <a:spcPct val="90000"/>
        </a:lnSpc>
        <a:spcBef>
          <a:spcPts val="600"/>
        </a:spcBef>
        <a:spcAft>
          <a:spcPct val="0"/>
        </a:spcAft>
        <a:buFont typeface="Euphemia"/>
        <a:buChar char="–"/>
        <a:defRPr sz="1600" kern="1200">
          <a:solidFill>
            <a:schemeClr val="tx1"/>
          </a:solidFill>
          <a:latin typeface="Arial" charset="0"/>
          <a:ea typeface="+mn-ea"/>
          <a:cs typeface="+mn-cs"/>
        </a:defRPr>
      </a:lvl4pPr>
      <a:lvl5pPr marL="1325563" indent="-228600" algn="l" rtl="0" eaLnBrk="0" fontAlgn="base" hangingPunct="0">
        <a:lnSpc>
          <a:spcPct val="90000"/>
        </a:lnSpc>
        <a:spcBef>
          <a:spcPts val="600"/>
        </a:spcBef>
        <a:spcAft>
          <a:spcPct val="0"/>
        </a:spcAft>
        <a:buFont typeface="Euphemia"/>
        <a:buChar char="–"/>
        <a:defRPr sz="1600" kern="1200">
          <a:solidFill>
            <a:schemeClr val="tx1"/>
          </a:solidFill>
          <a:latin typeface="Arial" charset="0"/>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mailto:k.tsang@utoronto.ca" TargetMode="External"/><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65213" y="1066800"/>
            <a:ext cx="5945187" cy="1981200"/>
          </a:xfrm>
        </p:spPr>
        <p:txBody>
          <a:bodyPr/>
          <a:lstStyle/>
          <a:p>
            <a:pPr eaLnBrk="1" hangingPunct="1">
              <a:defRPr/>
            </a:pPr>
            <a:r>
              <a:rPr lang="en-US" altLang="zh-CN" b="1" dirty="0" smtClean="0">
                <a:solidFill>
                  <a:srgbClr val="7030A0"/>
                </a:solidFill>
                <a:effectLst>
                  <a:outerShdw blurRad="38100" dist="38100" dir="2700000" algn="tl">
                    <a:srgbClr val="C0C0C0"/>
                  </a:outerShdw>
                </a:effectLst>
                <a:latin typeface="Bradley Hand ITC"/>
              </a:rPr>
              <a:t>Mapping out the Clinical Change </a:t>
            </a:r>
            <a:r>
              <a:rPr lang="en-CA" altLang="zh-CN" b="1" dirty="0" smtClean="0">
                <a:solidFill>
                  <a:srgbClr val="7030A0"/>
                </a:solidFill>
                <a:effectLst>
                  <a:outerShdw blurRad="38100" dist="38100" dir="2700000" algn="tl">
                    <a:srgbClr val="C0C0C0"/>
                  </a:outerShdw>
                </a:effectLst>
                <a:latin typeface="Bradley Hand ITC"/>
              </a:rPr>
              <a:t>Process</a:t>
            </a:r>
            <a:endParaRPr lang="en-US" altLang="zh-CN" b="1" dirty="0">
              <a:solidFill>
                <a:srgbClr val="7030A0"/>
              </a:solidFill>
              <a:effectLst>
                <a:outerShdw blurRad="38100" dist="38100" dir="2700000" algn="tl">
                  <a:srgbClr val="C0C0C0"/>
                </a:outerShdw>
              </a:effectLst>
              <a:latin typeface="Bradley Hand ITC"/>
            </a:endParaRPr>
          </a:p>
        </p:txBody>
      </p:sp>
      <p:sp>
        <p:nvSpPr>
          <p:cNvPr id="3" name="Subtitle 2"/>
          <p:cNvSpPr>
            <a:spLocks noGrp="1"/>
          </p:cNvSpPr>
          <p:nvPr>
            <p:ph type="subTitle" idx="4294967295"/>
          </p:nvPr>
        </p:nvSpPr>
        <p:spPr>
          <a:xfrm>
            <a:off x="914400" y="3937000"/>
            <a:ext cx="9037638" cy="1114425"/>
          </a:xfrm>
        </p:spPr>
        <p:txBody>
          <a:bodyPr/>
          <a:lstStyle/>
          <a:p>
            <a:pPr marL="0" indent="0" algn="r" eaLnBrk="1" hangingPunct="1">
              <a:spcBef>
                <a:spcPct val="0"/>
              </a:spcBef>
              <a:buFontTx/>
              <a:buNone/>
              <a:defRPr/>
            </a:pPr>
            <a:r>
              <a:rPr lang="en-US" altLang="zh-CN" sz="3600" b="1" dirty="0" smtClean="0">
                <a:effectLst>
                  <a:outerShdw blurRad="38100" dist="38100" dir="2700000" algn="tl">
                    <a:srgbClr val="C0C0C0"/>
                  </a:outerShdw>
                </a:effectLst>
              </a:rPr>
              <a:t>A. </a:t>
            </a:r>
            <a:r>
              <a:rPr lang="en-US" altLang="zh-CN" sz="3600" b="1" dirty="0" err="1" smtClean="0">
                <a:effectLst>
                  <a:outerShdw blurRad="38100" dist="38100" dir="2700000" algn="tl">
                    <a:srgbClr val="C0C0C0"/>
                  </a:outerShdw>
                </a:effectLst>
              </a:rPr>
              <a:t>Ka</a:t>
            </a:r>
            <a:r>
              <a:rPr lang="en-US" altLang="zh-CN" sz="3600" b="1" dirty="0" smtClean="0">
                <a:effectLst>
                  <a:outerShdw blurRad="38100" dist="38100" dir="2700000" algn="tl">
                    <a:srgbClr val="C0C0C0"/>
                  </a:outerShdw>
                </a:effectLst>
              </a:rPr>
              <a:t> </a:t>
            </a:r>
            <a:r>
              <a:rPr lang="en-US" altLang="zh-CN" sz="3600" b="1" dirty="0">
                <a:effectLst>
                  <a:outerShdw blurRad="38100" dist="38100" dir="2700000" algn="tl">
                    <a:srgbClr val="C0C0C0"/>
                  </a:outerShdw>
                </a:effectLst>
              </a:rPr>
              <a:t>Tat Tsang</a:t>
            </a:r>
          </a:p>
          <a:p>
            <a:pPr marL="0" indent="0" algn="r" eaLnBrk="1" hangingPunct="1">
              <a:spcBef>
                <a:spcPct val="0"/>
              </a:spcBef>
              <a:buFontTx/>
              <a:buNone/>
              <a:defRPr/>
            </a:pPr>
            <a:r>
              <a:rPr lang="en-US" altLang="zh-CN" sz="2800" dirty="0">
                <a:effectLst>
                  <a:outerShdw blurRad="38100" dist="38100" dir="2700000" algn="tl">
                    <a:srgbClr val="C0C0C0"/>
                  </a:outerShdw>
                </a:effectLst>
              </a:rPr>
              <a:t>2013/06/30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AutoShape 2"/>
          <p:cNvSpPr>
            <a:spLocks noGrp="1" noChangeArrowheads="1"/>
          </p:cNvSpPr>
          <p:nvPr>
            <p:ph type="title" idx="4294967295"/>
          </p:nvPr>
        </p:nvSpPr>
        <p:spPr>
          <a:xfrm>
            <a:off x="989013" y="685800"/>
            <a:ext cx="10552112" cy="1071563"/>
          </a:xfrm>
        </p:spPr>
        <p:txBody>
          <a:bodyPr/>
          <a:lstStyle/>
          <a:p>
            <a:pPr algn="l" eaLnBrk="1" hangingPunct="1"/>
            <a:r>
              <a:rPr lang="en-US" altLang="zh-CN" sz="4800" b="1" smtClean="0"/>
              <a:t>6</a:t>
            </a:r>
            <a:r>
              <a:rPr lang="en-US" altLang="zh-CN" sz="4000" smtClean="0"/>
              <a:t> </a:t>
            </a:r>
            <a:r>
              <a:rPr lang="en-US" altLang="zh-CN" sz="3600" smtClean="0"/>
              <a:t>Domains of the Clinical Change Process</a:t>
            </a:r>
            <a:endParaRPr lang="zh-CN" altLang="zh-CN" sz="4000" smtClean="0"/>
          </a:p>
        </p:txBody>
      </p:sp>
      <p:graphicFrame>
        <p:nvGraphicFramePr>
          <p:cNvPr id="17482" name="Group 74"/>
          <p:cNvGraphicFramePr>
            <a:graphicFrameLocks noGrp="1"/>
          </p:cNvGraphicFramePr>
          <p:nvPr/>
        </p:nvGraphicFramePr>
        <p:xfrm>
          <a:off x="531813" y="1828800"/>
          <a:ext cx="10668000" cy="4013200"/>
        </p:xfrm>
        <a:graphic>
          <a:graphicData uri="http://schemas.openxmlformats.org/drawingml/2006/table">
            <a:tbl>
              <a:tblPr/>
              <a:tblGrid>
                <a:gridCol w="1444680"/>
                <a:gridCol w="1447344"/>
                <a:gridCol w="1444680"/>
                <a:gridCol w="1446012"/>
                <a:gridCol w="1444681"/>
                <a:gridCol w="1720302"/>
                <a:gridCol w="1720302"/>
              </a:tblGrid>
              <a:tr h="180975">
                <a:tc>
                  <a:txBody>
                    <a:bodyPr/>
                    <a:lstStyle/>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Cognition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Emotion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Behavior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Motivation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Body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Environment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Working</a:t>
                      </a: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Alliance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lvl="0" eaLnBrk="1" fontAlgn="base" latinLnBrk="0" hangingPunct="1">
                        <a:lnSpc>
                          <a:spcPct val="100000"/>
                        </a:lnSpc>
                        <a:spcBef>
                          <a:spcPct val="20000"/>
                        </a:spcBef>
                        <a:spcAft>
                          <a:spcPct val="0"/>
                        </a:spcAft>
                        <a:tabLst/>
                      </a:pPr>
                      <a:endParaRPr kumimoji="0" lang="en-US" altLang="zh-CN"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nvPr>
        </p:nvGraphicFramePr>
        <p:xfrm>
          <a:off x="609600" y="2143125"/>
          <a:ext cx="10969625" cy="4086225"/>
        </p:xfrm>
        <a:graphic>
          <a:graphicData uri="http://schemas.openxmlformats.org/drawingml/2006/table">
            <a:tbl>
              <a:tblPr/>
              <a:tblGrid>
                <a:gridCol w="2208213"/>
                <a:gridCol w="8761412"/>
              </a:tblGrid>
              <a:tr h="1133475">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CA" altLang="zh-CN" sz="2400" b="0" i="0" u="none" strike="noStrike" cap="none" normalizeH="0" baseline="0" smtClean="0">
                          <a:ln>
                            <a:noFill/>
                          </a:ln>
                          <a:solidFill>
                            <a:schemeClr val="tx1"/>
                          </a:solidFill>
                          <a:effectLst/>
                          <a:latin typeface="Comic Sans MS" pitchFamily="66" charset="0"/>
                          <a:ea typeface="FangSong"/>
                          <a:cs typeface="FangSong"/>
                        </a:rPr>
                        <a:t>Worldview</a:t>
                      </a:r>
                      <a:endParaRPr kumimoji="0" lang="en-US" altLang="zh-CN" sz="2400" b="0" i="0" u="none" strike="noStrike" cap="none" normalizeH="0" baseline="0" smtClean="0">
                        <a:ln>
                          <a:noFill/>
                        </a:ln>
                        <a:solidFill>
                          <a:schemeClr val="tx1"/>
                        </a:solidFill>
                        <a:effectLst/>
                        <a:latin typeface="Comic Sans MS" pitchFamily="66" charset="0"/>
                        <a:ea typeface="FangSong"/>
                        <a:cs typeface="FangSong"/>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CA" altLang="zh-CN" sz="2400" b="0" i="0" u="none" strike="noStrike" cap="none" normalizeH="0" baseline="0" smtClean="0">
                          <a:ln>
                            <a:noFill/>
                          </a:ln>
                          <a:solidFill>
                            <a:schemeClr val="tx1"/>
                          </a:solidFill>
                          <a:effectLst/>
                          <a:latin typeface="Calibri" pitchFamily="34" charset="0"/>
                          <a:ea typeface="FangSong"/>
                          <a:cs typeface="FangSong"/>
                        </a:rPr>
                        <a:t>How does the client view the world (objective/physical world, social reality, interpersonal relationship)?</a:t>
                      </a:r>
                      <a:endParaRPr kumimoji="0" lang="en-US" altLang="zh-CN" sz="2400" b="0" i="0" u="none" strike="noStrike" cap="none" normalizeH="0" baseline="0" smtClean="0">
                        <a:ln>
                          <a:noFill/>
                        </a:ln>
                        <a:solidFill>
                          <a:schemeClr val="tx1"/>
                        </a:solidFill>
                        <a:effectLst/>
                        <a:latin typeface="Calibri" pitchFamily="34" charset="0"/>
                        <a:ea typeface="FangSong"/>
                        <a:cs typeface="FangSong"/>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CA" altLang="zh-CN" sz="2400" b="0" i="0" u="none" strike="noStrike" cap="none" normalizeH="0" baseline="0" smtClean="0">
                          <a:ln>
                            <a:noFill/>
                          </a:ln>
                          <a:solidFill>
                            <a:schemeClr val="tx1"/>
                          </a:solidFill>
                          <a:effectLst/>
                          <a:latin typeface="Calibri" pitchFamily="34" charset="0"/>
                          <a:ea typeface="FangSong"/>
                          <a:cs typeface="FangSong"/>
                        </a:rPr>
                        <a:t>Is the world experienced as safe, dangerous, orderly, chaotic …?</a:t>
                      </a:r>
                      <a:endParaRPr kumimoji="0" lang="en-US" altLang="zh-CN" sz="2400" b="0" i="0" u="none" strike="noStrike" cap="none" normalizeH="0" baseline="0" smtClean="0">
                        <a:ln>
                          <a:noFill/>
                        </a:ln>
                        <a:solidFill>
                          <a:schemeClr val="tx1"/>
                        </a:solidFill>
                        <a:effectLst/>
                        <a:latin typeface="Calibri" pitchFamily="34" charset="0"/>
                        <a:ea typeface="FangSong"/>
                        <a:cs typeface="FangSong"/>
                      </a:endParaRP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zh-CN" altLang="en-US" sz="2400" b="0" i="0" u="none" strike="noStrike" cap="none" normalizeH="0" baseline="0" smtClean="0">
                        <a:ln>
                          <a:noFill/>
                        </a:ln>
                        <a:solidFill>
                          <a:schemeClr val="tx1"/>
                        </a:solidFill>
                        <a:effectLst/>
                        <a:latin typeface="Calibri" pitchFamily="34" charset="0"/>
                        <a:ea typeface="FangSong"/>
                        <a:cs typeface="FangSong"/>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2400" b="0" i="0" u="none" strike="noStrike" cap="none" normalizeH="0" baseline="0" smtClean="0">
                          <a:ln>
                            <a:noFill/>
                          </a:ln>
                          <a:solidFill>
                            <a:schemeClr val="tx1"/>
                          </a:solidFill>
                          <a:effectLst/>
                          <a:latin typeface="Comic Sans MS" pitchFamily="66" charset="0"/>
                          <a:ea typeface="FangSong"/>
                          <a:cs typeface="FangSong"/>
                        </a:rPr>
                        <a:t>Social scripts</a:t>
                      </a:r>
                      <a:endParaRPr kumimoji="0" lang="en-US" altLang="zh-CN" sz="2400" b="0" i="0" u="none" strike="noStrike" cap="none" normalizeH="0" baseline="0" smtClean="0">
                        <a:ln>
                          <a:noFill/>
                        </a:ln>
                        <a:solidFill>
                          <a:schemeClr val="tx1"/>
                        </a:solidFill>
                        <a:effectLst/>
                        <a:latin typeface="Comic Sans MS" pitchFamily="66" charset="0"/>
                        <a:ea typeface="FangSong"/>
                        <a:cs typeface="FangSong"/>
                      </a:endParaRPr>
                    </a:p>
                  </a:txBody>
                  <a:tcP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CA" altLang="zh-CN" sz="2400" b="0" i="0" u="none" strike="noStrike" cap="none" normalizeH="0" baseline="0" smtClean="0">
                          <a:ln>
                            <a:noFill/>
                          </a:ln>
                          <a:solidFill>
                            <a:schemeClr val="tx1"/>
                          </a:solidFill>
                          <a:effectLst/>
                          <a:latin typeface="Calibri" pitchFamily="34" charset="0"/>
                          <a:ea typeface="FangSong"/>
                          <a:cs typeface="FangSong"/>
                        </a:rPr>
                        <a:t>Life scripts: What one should be doing in different phases of life</a:t>
                      </a:r>
                      <a:endParaRPr kumimoji="0" lang="en-US" altLang="zh-CN" sz="2400" b="0" i="0" u="none" strike="noStrike" cap="none" normalizeH="0" baseline="0" smtClean="0">
                        <a:ln>
                          <a:noFill/>
                        </a:ln>
                        <a:solidFill>
                          <a:schemeClr val="tx1"/>
                        </a:solidFill>
                        <a:effectLst/>
                        <a:latin typeface="Calibri" pitchFamily="34" charset="0"/>
                        <a:ea typeface="FangSong"/>
                        <a:cs typeface="FangSong"/>
                      </a:endParaRP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CA" altLang="zh-CN" sz="2400" b="0" i="0" u="none" strike="noStrike" cap="none" normalizeH="0" baseline="0" smtClean="0">
                          <a:ln>
                            <a:noFill/>
                          </a:ln>
                          <a:solidFill>
                            <a:schemeClr val="tx1"/>
                          </a:solidFill>
                          <a:effectLst/>
                          <a:latin typeface="Calibri" pitchFamily="34" charset="0"/>
                          <a:ea typeface="FangSong"/>
                          <a:cs typeface="FangSong"/>
                        </a:rPr>
                        <a:t>Social norms: Values, morality, gender roles, etc.</a:t>
                      </a:r>
                      <a:endParaRPr kumimoji="0" lang="en-US" altLang="zh-CN" sz="2400" b="0" i="0" u="none" strike="noStrike" cap="none" normalizeH="0" baseline="0" smtClean="0">
                        <a:ln>
                          <a:noFill/>
                        </a:ln>
                        <a:solidFill>
                          <a:schemeClr val="tx1"/>
                        </a:solidFill>
                        <a:effectLst/>
                        <a:latin typeface="Calibri" pitchFamily="34" charset="0"/>
                        <a:ea typeface="FangSong"/>
                        <a:cs typeface="FangSong"/>
                      </a:endParaRPr>
                    </a:p>
                  </a:txBody>
                  <a:tcP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1444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2400" b="0" i="0" u="none" strike="noStrike" cap="none" normalizeH="0" baseline="0" smtClean="0">
                          <a:ln>
                            <a:noFill/>
                          </a:ln>
                          <a:solidFill>
                            <a:schemeClr val="tx1"/>
                          </a:solidFill>
                          <a:effectLst/>
                          <a:latin typeface="Comic Sans MS" pitchFamily="66" charset="0"/>
                          <a:ea typeface="FangSong"/>
                          <a:cs typeface="FangSong"/>
                        </a:rPr>
                        <a:t>Self-concept</a:t>
                      </a:r>
                      <a:endParaRPr kumimoji="0" lang="en-US" altLang="zh-CN" sz="2400" b="0" i="0" u="none" strike="noStrike" cap="none" normalizeH="0" baseline="0" smtClean="0">
                        <a:ln>
                          <a:noFill/>
                        </a:ln>
                        <a:solidFill>
                          <a:schemeClr val="tx1"/>
                        </a:solidFill>
                        <a:effectLst/>
                        <a:latin typeface="Comic Sans MS" pitchFamily="66" charset="0"/>
                        <a:ea typeface="FangSong"/>
                        <a:cs typeface="FangSong"/>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FangSong"/>
                        <a:cs typeface="FangSong"/>
                      </a:endParaRPr>
                    </a:p>
                  </a:txBody>
                  <a:tcP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CA" altLang="zh-CN" sz="2400" b="0" i="0" u="none" strike="noStrike" cap="none" normalizeH="0" baseline="0" smtClean="0">
                          <a:ln>
                            <a:noFill/>
                          </a:ln>
                          <a:solidFill>
                            <a:schemeClr val="tx1"/>
                          </a:solidFill>
                          <a:effectLst/>
                          <a:latin typeface="Calibri" pitchFamily="34" charset="0"/>
                          <a:ea typeface="FangSong"/>
                          <a:cs typeface="FangSong"/>
                        </a:rPr>
                        <a:t>Self knowledge and understanding: Character, strength/weakness</a:t>
                      </a:r>
                      <a:endParaRPr kumimoji="0" lang="en-US" altLang="zh-CN" sz="2400" b="0" i="0" u="none" strike="noStrike" cap="none" normalizeH="0" baseline="0" smtClean="0">
                        <a:ln>
                          <a:noFill/>
                        </a:ln>
                        <a:solidFill>
                          <a:schemeClr val="tx1"/>
                        </a:solidFill>
                        <a:effectLst/>
                        <a:latin typeface="Calibri" pitchFamily="34" charset="0"/>
                        <a:ea typeface="FangSong"/>
                        <a:cs typeface="FangSong"/>
                      </a:endParaRP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CA" altLang="zh-CN" sz="2400" b="0" i="0" u="none" strike="noStrike" cap="none" normalizeH="0" baseline="0" smtClean="0">
                          <a:ln>
                            <a:noFill/>
                          </a:ln>
                          <a:solidFill>
                            <a:schemeClr val="tx1"/>
                          </a:solidFill>
                          <a:effectLst/>
                          <a:latin typeface="Calibri" pitchFamily="34" charset="0"/>
                          <a:ea typeface="FangSong"/>
                          <a:cs typeface="FangSong"/>
                        </a:rPr>
                        <a:t>Self esteem: Others as reference, grounded in self</a:t>
                      </a:r>
                      <a:endParaRPr kumimoji="0" lang="en-US" altLang="zh-CN" sz="2400" b="0" i="0" u="none" strike="noStrike" cap="none" normalizeH="0" baseline="0" smtClean="0">
                        <a:ln>
                          <a:noFill/>
                        </a:ln>
                        <a:solidFill>
                          <a:schemeClr val="tx1"/>
                        </a:solidFill>
                        <a:effectLst/>
                        <a:latin typeface="Calibri" pitchFamily="34" charset="0"/>
                        <a:ea typeface="FangSong"/>
                        <a:cs typeface="FangSong"/>
                      </a:endParaRP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CA" altLang="zh-CN" sz="2400" b="0" i="0" u="none" strike="noStrike" cap="none" normalizeH="0" baseline="0" smtClean="0">
                          <a:ln>
                            <a:noFill/>
                          </a:ln>
                          <a:solidFill>
                            <a:schemeClr val="tx1"/>
                          </a:solidFill>
                          <a:effectLst/>
                          <a:latin typeface="Calibri" pitchFamily="34" charset="0"/>
                          <a:ea typeface="FangSong"/>
                          <a:cs typeface="FangSong"/>
                        </a:rPr>
                        <a:t>Identity, social location, relationship with the social order</a:t>
                      </a:r>
                      <a:endParaRPr kumimoji="0" lang="en-US" altLang="zh-CN" sz="2400" b="0" i="0" u="none" strike="noStrike" cap="none" normalizeH="0" baseline="0" smtClean="0">
                        <a:ln>
                          <a:noFill/>
                        </a:ln>
                        <a:solidFill>
                          <a:schemeClr val="tx1"/>
                        </a:solidFill>
                        <a:effectLst/>
                        <a:latin typeface="Calibri" pitchFamily="34" charset="0"/>
                        <a:ea typeface="FangSong"/>
                        <a:cs typeface="FangSong"/>
                      </a:endParaRPr>
                    </a:p>
                  </a:txBody>
                  <a:tcP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19810" name="AutoShape 2"/>
          <p:cNvSpPr>
            <a:spLocks noGrp="1" noChangeArrowheads="1"/>
          </p:cNvSpPr>
          <p:nvPr>
            <p:ph type="title" idx="4294967295"/>
          </p:nvPr>
        </p:nvSpPr>
        <p:spPr>
          <a:xfrm>
            <a:off x="608013" y="685800"/>
            <a:ext cx="10969625" cy="1219200"/>
          </a:xfrm>
        </p:spPr>
        <p:txBody>
          <a:bodyPr>
            <a:normAutofit fontScale="90000"/>
          </a:bodyPr>
          <a:lstStyle/>
          <a:p>
            <a:pPr eaLnBrk="1" hangingPunct="1">
              <a:defRPr/>
            </a:pPr>
            <a:r>
              <a:rPr lang="en-CA" altLang="zh-CN" sz="4800" dirty="0">
                <a:solidFill>
                  <a:srgbClr val="0E4851"/>
                </a:solidFill>
              </a:rPr>
              <a:t>Cognitive Change</a:t>
            </a:r>
            <a:br>
              <a:rPr lang="en-CA" altLang="zh-CN" sz="4800" dirty="0">
                <a:solidFill>
                  <a:srgbClr val="0E4851"/>
                </a:solidFill>
              </a:rPr>
            </a:br>
            <a:r>
              <a:rPr lang="en-CA" altLang="zh-CN" sz="3600" dirty="0">
                <a:solidFill>
                  <a:srgbClr val="0E4851"/>
                </a:solidFill>
              </a:rPr>
              <a:t>Cognitive Structures</a:t>
            </a:r>
            <a:endParaRPr lang="zh-CN" altLang="zh-CN" sz="4000" dirty="0">
              <a:solidFill>
                <a:srgbClr val="0E4851"/>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r>
              <a:rPr lang="en-US" altLang="zh-CN" smtClean="0">
                <a:solidFill>
                  <a:srgbClr val="0E4851"/>
                </a:solidFill>
              </a:rPr>
              <a:t>Cognitive Change</a:t>
            </a:r>
            <a:br>
              <a:rPr lang="en-US" altLang="zh-CN" smtClean="0">
                <a:solidFill>
                  <a:srgbClr val="0E4851"/>
                </a:solidFill>
              </a:rPr>
            </a:br>
            <a:r>
              <a:rPr lang="en-CA" altLang="zh-CN" sz="3200" smtClean="0"/>
              <a:t>Cognitive Style</a:t>
            </a:r>
          </a:p>
        </p:txBody>
      </p:sp>
      <p:graphicFrame>
        <p:nvGraphicFramePr>
          <p:cNvPr id="5" name="Content Placeholder 4"/>
          <p:cNvGraphicFramePr>
            <a:graphicFrameLocks noGrp="1"/>
          </p:cNvGraphicFramePr>
          <p:nvPr>
            <p:ph idx="4294967295"/>
          </p:nvPr>
        </p:nvGraphicFramePr>
        <p:xfrm>
          <a:off x="914400" y="1828800"/>
          <a:ext cx="10258425" cy="4479925"/>
        </p:xfrm>
        <a:graphic>
          <a:graphicData uri="http://schemas.openxmlformats.org/drawingml/2006/table">
            <a:tbl>
              <a:tblPr firstRow="1" bandRow="1">
                <a:tableStyleId>{3B4B98B0-60AC-42C2-AFA5-B58CD77FA1E5}</a:tableStyleId>
              </a:tblPr>
              <a:tblGrid>
                <a:gridCol w="3884612"/>
                <a:gridCol w="1371600"/>
                <a:gridCol w="5002213"/>
              </a:tblGrid>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CA" altLang="zh-CN" sz="2400" b="0" dirty="0" smtClean="0"/>
                        <a:t>Fixed, rigid </a:t>
                      </a:r>
                    </a:p>
                    <a:p>
                      <a:pPr marL="0" indent="0">
                        <a:lnSpc>
                          <a:spcPct val="150000"/>
                        </a:lnSpc>
                      </a:pPr>
                      <a:r>
                        <a:rPr lang="en-CA" altLang="zh-CN" sz="2400" b="0" dirty="0" smtClean="0"/>
                        <a:t>Extreme, polarized </a:t>
                      </a:r>
                    </a:p>
                    <a:p>
                      <a:pPr marL="0" indent="0">
                        <a:lnSpc>
                          <a:spcPct val="150000"/>
                        </a:lnSpc>
                      </a:pPr>
                      <a:r>
                        <a:rPr lang="en-CA" altLang="zh-CN" sz="2400" b="0" dirty="0" smtClean="0"/>
                        <a:t>Categorical </a:t>
                      </a:r>
                    </a:p>
                    <a:p>
                      <a:pPr marL="0" indent="0">
                        <a:lnSpc>
                          <a:spcPct val="150000"/>
                        </a:lnSpc>
                      </a:pPr>
                      <a:r>
                        <a:rPr lang="en-CA" altLang="zh-CN" sz="2400" b="0" dirty="0" smtClean="0"/>
                        <a:t>Negative </a:t>
                      </a:r>
                    </a:p>
                    <a:p>
                      <a:pPr marL="0" indent="0">
                        <a:lnSpc>
                          <a:spcPct val="150000"/>
                        </a:lnSpc>
                      </a:pPr>
                      <a:r>
                        <a:rPr lang="en-CA" altLang="zh-CN" sz="2400" b="0" dirty="0" smtClean="0"/>
                        <a:t>External locus of causation/control</a:t>
                      </a:r>
                      <a:endParaRPr lang="en-CA" sz="2400" b="0" dirty="0"/>
                    </a:p>
                  </a:txBody>
                  <a:tcPr/>
                </a:tc>
                <a:tc>
                  <a:txBody>
                    <a:bodyPr/>
                    <a:lstStyle/>
                    <a:p>
                      <a:pPr>
                        <a:lnSpc>
                          <a:spcPct val="150000"/>
                        </a:lnSpc>
                      </a:pPr>
                      <a:r>
                        <a:rPr lang="en-CA" altLang="zh-CN" sz="2400" b="0" dirty="0" smtClean="0">
                          <a:sym typeface="Wingdings" pitchFamily="2" charset="2"/>
                        </a:rPr>
                        <a:t></a:t>
                      </a:r>
                    </a:p>
                    <a:p>
                      <a:pPr>
                        <a:lnSpc>
                          <a:spcPct val="150000"/>
                        </a:lnSpc>
                      </a:pPr>
                      <a:r>
                        <a:rPr lang="en-CA" altLang="zh-CN" sz="2400" b="0" dirty="0" smtClean="0">
                          <a:sym typeface="Wingdings" pitchFamily="2" charset="2"/>
                        </a:rPr>
                        <a:t></a:t>
                      </a:r>
                    </a:p>
                    <a:p>
                      <a:pPr>
                        <a:lnSpc>
                          <a:spcPct val="150000"/>
                        </a:lnSpc>
                      </a:pPr>
                      <a:r>
                        <a:rPr lang="en-CA" altLang="zh-CN" sz="2400" b="0" dirty="0" smtClean="0">
                          <a:sym typeface="Wingdings" pitchFamily="2" charset="2"/>
                        </a:rPr>
                        <a:t></a:t>
                      </a:r>
                    </a:p>
                    <a:p>
                      <a:pPr>
                        <a:lnSpc>
                          <a:spcPct val="150000"/>
                        </a:lnSpc>
                      </a:pPr>
                      <a:r>
                        <a:rPr lang="en-CA" altLang="zh-CN" sz="2400" b="0" dirty="0" smtClean="0">
                          <a:sym typeface="Wingdings" pitchFamily="2" charset="2"/>
                        </a:rPr>
                        <a:t></a:t>
                      </a:r>
                      <a:r>
                        <a:rPr lang="en-CA" altLang="zh-CN" sz="2400" b="0" dirty="0" smtClean="0"/>
                        <a:t> </a:t>
                      </a:r>
                      <a:endParaRPr lang="en-CA" sz="2400" b="0" dirty="0" smtClean="0">
                        <a:sym typeface="Wingdings" pitchFamily="2" charset="2"/>
                      </a:endParaRPr>
                    </a:p>
                    <a:p>
                      <a:pPr>
                        <a:lnSpc>
                          <a:spcPct val="150000"/>
                        </a:lnSpc>
                      </a:pPr>
                      <a:r>
                        <a:rPr lang="en-CA" altLang="zh-CN" sz="2400" b="0" dirty="0" smtClean="0">
                          <a:sym typeface="Wingdings" pitchFamily="2" charset="2"/>
                        </a:rPr>
                        <a:t></a:t>
                      </a:r>
                      <a:endParaRPr lang="en-CA" sz="2400" b="0" dirty="0" smtClean="0">
                        <a:sym typeface="Wingdings" pitchFamily="2" charset="2"/>
                      </a:endParaRPr>
                    </a:p>
                    <a:p>
                      <a:pPr>
                        <a:lnSpc>
                          <a:spcPct val="150000"/>
                        </a:lnSpc>
                      </a:pPr>
                      <a:endParaRPr lang="en-CA" sz="2400" b="0" dirty="0" smtClean="0">
                        <a:sym typeface="Wingdings" pitchFamily="2" charset="2"/>
                      </a:endParaRPr>
                    </a:p>
                    <a:p>
                      <a:pPr>
                        <a:lnSpc>
                          <a:spcPct val="150000"/>
                        </a:lnSpc>
                      </a:pPr>
                      <a:endParaRPr lang="en-CA" sz="2400" b="0" dirty="0" smtClean="0">
                        <a:sym typeface="Wingdings" pitchFamily="2" charset="2"/>
                      </a:endParaRPr>
                    </a:p>
                    <a:p>
                      <a:pPr>
                        <a:lnSpc>
                          <a:spcPct val="150000"/>
                        </a:lnSpc>
                      </a:pPr>
                      <a:endParaRPr lang="en-CA" sz="2400" b="0" dirty="0"/>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CA" altLang="zh-CN" sz="2400" b="0" dirty="0" smtClean="0"/>
                        <a:t>Contingent, variable, flexible</a:t>
                      </a:r>
                    </a:p>
                    <a:p>
                      <a:pPr marL="0" marR="0" indent="0" algn="l" defTabSz="914400" rtl="0" eaLnBrk="1" fontAlgn="auto" latinLnBrk="0" hangingPunct="1">
                        <a:lnSpc>
                          <a:spcPct val="150000"/>
                        </a:lnSpc>
                        <a:spcBef>
                          <a:spcPts val="0"/>
                        </a:spcBef>
                        <a:spcAft>
                          <a:spcPts val="0"/>
                        </a:spcAft>
                        <a:buClrTx/>
                        <a:buSzTx/>
                        <a:buFontTx/>
                        <a:buNone/>
                        <a:tabLst/>
                        <a:defRPr/>
                      </a:pPr>
                      <a:r>
                        <a:rPr lang="en-CA" altLang="zh-CN" sz="2400" b="0" dirty="0" smtClean="0"/>
                        <a:t>Moderated, scaled, </a:t>
                      </a:r>
                    </a:p>
                    <a:p>
                      <a:pPr marL="0" marR="0" indent="0" algn="l" defTabSz="914400" rtl="0" eaLnBrk="1" fontAlgn="auto" latinLnBrk="0" hangingPunct="1">
                        <a:lnSpc>
                          <a:spcPct val="150000"/>
                        </a:lnSpc>
                        <a:spcBef>
                          <a:spcPts val="0"/>
                        </a:spcBef>
                        <a:spcAft>
                          <a:spcPts val="0"/>
                        </a:spcAft>
                        <a:buClrTx/>
                        <a:buSzTx/>
                        <a:buFontTx/>
                        <a:buNone/>
                        <a:tabLst/>
                        <a:defRPr/>
                      </a:pPr>
                      <a:r>
                        <a:rPr lang="en-CA" altLang="zh-CN" sz="2400" b="0" dirty="0" smtClean="0"/>
                        <a:t>Dimensional</a:t>
                      </a:r>
                    </a:p>
                    <a:p>
                      <a:pPr marL="0" marR="0" indent="0" algn="l" defTabSz="914400" rtl="0" eaLnBrk="1" fontAlgn="auto" latinLnBrk="0" hangingPunct="1">
                        <a:lnSpc>
                          <a:spcPct val="150000"/>
                        </a:lnSpc>
                        <a:spcBef>
                          <a:spcPts val="0"/>
                        </a:spcBef>
                        <a:spcAft>
                          <a:spcPts val="0"/>
                        </a:spcAft>
                        <a:buClrTx/>
                        <a:buSzTx/>
                        <a:buFontTx/>
                        <a:buNone/>
                        <a:tabLst/>
                        <a:defRPr/>
                      </a:pPr>
                      <a:r>
                        <a:rPr lang="en-CA" altLang="zh-CN" sz="2400" b="0" dirty="0" smtClean="0"/>
                        <a:t>Positive </a:t>
                      </a:r>
                      <a:r>
                        <a:rPr lang="en-CA" altLang="zh-CN" sz="2400" b="0" dirty="0" smtClean="0">
                          <a:sym typeface="Wingdings" pitchFamily="2" charset="2"/>
                        </a:rPr>
                        <a:t></a:t>
                      </a:r>
                      <a:r>
                        <a:rPr lang="en-CA" altLang="zh-CN" sz="2400" b="0" dirty="0" smtClean="0"/>
                        <a:t> Nuanced</a:t>
                      </a:r>
                    </a:p>
                    <a:p>
                      <a:pPr marL="0" marR="0" indent="0" algn="l" defTabSz="914400" rtl="0" eaLnBrk="1" fontAlgn="auto" latinLnBrk="0" hangingPunct="1">
                        <a:lnSpc>
                          <a:spcPct val="150000"/>
                        </a:lnSpc>
                        <a:spcBef>
                          <a:spcPts val="0"/>
                        </a:spcBef>
                        <a:spcAft>
                          <a:spcPts val="0"/>
                        </a:spcAft>
                        <a:buClrTx/>
                        <a:buSzTx/>
                        <a:buFontTx/>
                        <a:buNone/>
                        <a:tabLst/>
                        <a:defRPr/>
                      </a:pPr>
                      <a:r>
                        <a:rPr lang="en-CA" altLang="zh-CN" sz="2400" b="0" dirty="0" smtClean="0"/>
                        <a:t>Internal locus </a:t>
                      </a:r>
                      <a:r>
                        <a:rPr lang="en-CA" altLang="zh-CN" sz="2400" b="0" dirty="0" smtClean="0">
                          <a:sym typeface="Wingdings" pitchFamily="2" charset="2"/>
                        </a:rPr>
                        <a:t></a:t>
                      </a:r>
                      <a:r>
                        <a:rPr lang="en-CA" altLang="zh-CN" sz="2400" b="0" dirty="0" smtClean="0"/>
                        <a:t> Integrated/ balanced</a:t>
                      </a:r>
                      <a:r>
                        <a:rPr lang="en-CA" altLang="zh-CN" sz="2400" b="0" baseline="0" dirty="0" smtClean="0"/>
                        <a:t> </a:t>
                      </a:r>
                      <a:r>
                        <a:rPr lang="en-CA" altLang="zh-CN" sz="2400" b="0" dirty="0" smtClean="0"/>
                        <a:t>view</a:t>
                      </a:r>
                    </a:p>
                    <a:p>
                      <a:pPr>
                        <a:lnSpc>
                          <a:spcPct val="150000"/>
                        </a:lnSpc>
                      </a:pPr>
                      <a:endParaRPr lang="en-CA" sz="2400" b="0" dirty="0"/>
                    </a:p>
                  </a:txBody>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4294967295"/>
          </p:nvPr>
        </p:nvSpPr>
        <p:spPr>
          <a:xfrm>
            <a:off x="684213" y="1066800"/>
            <a:ext cx="10744200" cy="4876800"/>
          </a:xfrm>
        </p:spPr>
        <p:txBody>
          <a:bodyPr/>
          <a:lstStyle/>
          <a:p>
            <a:pPr marL="457200" indent="-457200" eaLnBrk="1" hangingPunct="1">
              <a:buFont typeface="Comic Sans MS" pitchFamily="66" charset="0"/>
              <a:buAutoNum type="arabicPeriod"/>
            </a:pPr>
            <a:r>
              <a:rPr lang="en-US" altLang="zh-CN" sz="2400" smtClean="0"/>
              <a:t>Create/maintain a safe space, allowing exploration of feelings </a:t>
            </a:r>
          </a:p>
          <a:p>
            <a:pPr marL="457200" indent="-457200" eaLnBrk="1" hangingPunct="1">
              <a:buFont typeface="Comic Sans MS" pitchFamily="66" charset="0"/>
              <a:buAutoNum type="arabicPeriod"/>
            </a:pPr>
            <a:r>
              <a:rPr lang="en-US" altLang="zh-CN" sz="2400" smtClean="0"/>
              <a:t>Awareness, identification/recognition, getting the felt-sense, bodily sensation, experiencing, mindfulness</a:t>
            </a:r>
          </a:p>
          <a:p>
            <a:pPr marL="457200" indent="-457200" eaLnBrk="1" hangingPunct="1">
              <a:buFont typeface="Comic Sans MS" pitchFamily="66" charset="0"/>
              <a:buAutoNum type="arabicPeriod"/>
            </a:pPr>
            <a:r>
              <a:rPr lang="en-US" altLang="zh-CN" sz="2400" smtClean="0"/>
              <a:t>Making sense and internal articulation (includes: naming, labeling, describing, symbolization, metaphors)</a:t>
            </a:r>
          </a:p>
          <a:p>
            <a:pPr marL="457200" indent="-457200" eaLnBrk="1" hangingPunct="1">
              <a:buFont typeface="Comic Sans MS" pitchFamily="66" charset="0"/>
              <a:buAutoNum type="arabicPeriod"/>
            </a:pPr>
            <a:r>
              <a:rPr lang="en-US" altLang="zh-CN" sz="2400" smtClean="0"/>
              <a:t>Ownership (can move through dis-identification)</a:t>
            </a:r>
          </a:p>
          <a:p>
            <a:pPr marL="457200" indent="-457200" eaLnBrk="1" hangingPunct="1">
              <a:buFont typeface="Comic Sans MS" pitchFamily="66" charset="0"/>
              <a:buAutoNum type="arabicPeriod"/>
            </a:pPr>
            <a:r>
              <a:rPr lang="en-US" altLang="zh-CN" sz="2400" smtClean="0"/>
              <a:t>Expression: Private or interpersonal, verbal or non-verbal</a:t>
            </a:r>
          </a:p>
          <a:p>
            <a:pPr marL="457200" indent="-457200" eaLnBrk="1" hangingPunct="1">
              <a:buFont typeface="Comic Sans MS" pitchFamily="66" charset="0"/>
              <a:buAutoNum type="arabicPeriod"/>
            </a:pPr>
            <a:r>
              <a:rPr lang="en-US" altLang="zh-CN" sz="2400" smtClean="0"/>
              <a:t>Restoring equilibrium: Discharge, channeling, ventilation or catharsis</a:t>
            </a:r>
          </a:p>
          <a:p>
            <a:pPr marL="457200" indent="-457200" eaLnBrk="1" hangingPunct="1">
              <a:buFont typeface="Comic Sans MS" pitchFamily="66" charset="0"/>
              <a:buAutoNum type="arabicPeriod"/>
            </a:pPr>
            <a:r>
              <a:rPr lang="en-US" altLang="zh-CN" sz="2400" smtClean="0"/>
              <a:t>Self-acceptance </a:t>
            </a:r>
            <a:r>
              <a:rPr lang="en-US" altLang="zh-CN" sz="2400" smtClean="0">
                <a:latin typeface="Arial" charset="0"/>
              </a:rPr>
              <a:t>–</a:t>
            </a:r>
            <a:r>
              <a:rPr lang="en-US" altLang="zh-CN" sz="2400" smtClean="0"/>
              <a:t> mastery and self-efficacy</a:t>
            </a:r>
          </a:p>
          <a:p>
            <a:pPr marL="457200" indent="-457200" eaLnBrk="1" hangingPunct="1">
              <a:buFont typeface="Comic Sans MS" pitchFamily="66" charset="0"/>
              <a:buAutoNum type="arabicPeriod"/>
            </a:pPr>
            <a:r>
              <a:rPr lang="en-US" altLang="zh-CN" sz="2400" smtClean="0"/>
              <a:t>Resolution, transformation, reconstruction (conflict, ambivalence, trauma) </a:t>
            </a:r>
            <a:r>
              <a:rPr lang="en-US" altLang="zh-CN" sz="2400" smtClean="0">
                <a:latin typeface="Arial" charset="0"/>
              </a:rPr>
              <a:t>–</a:t>
            </a:r>
            <a:r>
              <a:rPr lang="en-US" altLang="zh-CN" sz="2400" smtClean="0"/>
              <a:t> often involves cognitive processing</a:t>
            </a:r>
          </a:p>
        </p:txBody>
      </p:sp>
      <p:sp>
        <p:nvSpPr>
          <p:cNvPr id="51202" name="AutoShape 2"/>
          <p:cNvSpPr>
            <a:spLocks noGrp="1" noChangeArrowheads="1"/>
          </p:cNvSpPr>
          <p:nvPr>
            <p:ph type="title" idx="4294967295"/>
          </p:nvPr>
        </p:nvSpPr>
        <p:spPr>
          <a:xfrm>
            <a:off x="914400" y="381000"/>
            <a:ext cx="9085263" cy="685800"/>
          </a:xfrm>
        </p:spPr>
        <p:txBody>
          <a:bodyPr/>
          <a:lstStyle/>
          <a:p>
            <a:pPr eaLnBrk="1" hangingPunct="1"/>
            <a:r>
              <a:rPr lang="en-CA" altLang="zh-CN" sz="3200" smtClean="0"/>
              <a:t>Emotional Change</a:t>
            </a:r>
            <a:endParaRPr lang="zh-CN" altLang="zh-CN" sz="32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ppt_x</p:attrName>
                                        </p:attrNameLst>
                                      </p:cBhvr>
                                      <p:tavLst>
                                        <p:tav tm="0">
                                          <p:val>
                                            <p:strVal val="#ppt_x-.2"/>
                                          </p:val>
                                        </p:tav>
                                        <p:tav tm="100000">
                                          <p:val>
                                            <p:strVal val="#ppt_x"/>
                                          </p:val>
                                        </p:tav>
                                      </p:tavLst>
                                    </p:anim>
                                    <p:anim calcmode="lin" valueType="num">
                                      <p:cBhvr>
                                        <p:cTn id="8" dur="1000" fill="hold"/>
                                        <p:tgtEl>
                                          <p:spTgt spid="512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203">
                                            <p:txEl>
                                              <p:pRg st="0" end="0"/>
                                            </p:txEl>
                                          </p:spTgt>
                                        </p:tgtEl>
                                        <p:attrNameLst>
                                          <p:attrName>style.visibility</p:attrName>
                                        </p:attrNameLst>
                                      </p:cBhvr>
                                      <p:to>
                                        <p:strVal val="visible"/>
                                      </p:to>
                                    </p:set>
                                    <p:animEffect transition="in" filter="fade">
                                      <p:cBhvr>
                                        <p:cTn id="14" dur="500"/>
                                        <p:tgtEl>
                                          <p:spTgt spid="51203">
                                            <p:txEl>
                                              <p:pRg st="0" end="0"/>
                                            </p:txEl>
                                          </p:spTgt>
                                        </p:tgtEl>
                                      </p:cBhvr>
                                    </p:animEffect>
                                    <p:anim calcmode="lin" valueType="num">
                                      <p:cBhvr>
                                        <p:cTn id="15"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2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1203">
                                            <p:txEl>
                                              <p:pRg st="1" end="1"/>
                                            </p:txEl>
                                          </p:spTgt>
                                        </p:tgtEl>
                                        <p:attrNameLst>
                                          <p:attrName>style.visibility</p:attrName>
                                        </p:attrNameLst>
                                      </p:cBhvr>
                                      <p:to>
                                        <p:strVal val="visible"/>
                                      </p:to>
                                    </p:set>
                                    <p:animEffect transition="in" filter="fade">
                                      <p:cBhvr>
                                        <p:cTn id="21" dur="500"/>
                                        <p:tgtEl>
                                          <p:spTgt spid="51203">
                                            <p:txEl>
                                              <p:pRg st="1" end="1"/>
                                            </p:txEl>
                                          </p:spTgt>
                                        </p:tgtEl>
                                      </p:cBhvr>
                                    </p:animEffect>
                                    <p:anim calcmode="lin" valueType="num">
                                      <p:cBhvr>
                                        <p:cTn id="22"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12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1203">
                                            <p:txEl>
                                              <p:pRg st="2" end="2"/>
                                            </p:txEl>
                                          </p:spTgt>
                                        </p:tgtEl>
                                        <p:attrNameLst>
                                          <p:attrName>style.visibility</p:attrName>
                                        </p:attrNameLst>
                                      </p:cBhvr>
                                      <p:to>
                                        <p:strVal val="visible"/>
                                      </p:to>
                                    </p:set>
                                    <p:animEffect transition="in" filter="fade">
                                      <p:cBhvr>
                                        <p:cTn id="28" dur="500"/>
                                        <p:tgtEl>
                                          <p:spTgt spid="51203">
                                            <p:txEl>
                                              <p:pRg st="2" end="2"/>
                                            </p:txEl>
                                          </p:spTgt>
                                        </p:tgtEl>
                                      </p:cBhvr>
                                    </p:animEffect>
                                    <p:anim calcmode="lin" valueType="num">
                                      <p:cBhvr>
                                        <p:cTn id="2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12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1203">
                                            <p:txEl>
                                              <p:pRg st="3" end="3"/>
                                            </p:txEl>
                                          </p:spTgt>
                                        </p:tgtEl>
                                        <p:attrNameLst>
                                          <p:attrName>style.visibility</p:attrName>
                                        </p:attrNameLst>
                                      </p:cBhvr>
                                      <p:to>
                                        <p:strVal val="visible"/>
                                      </p:to>
                                    </p:set>
                                    <p:animEffect transition="in" filter="fade">
                                      <p:cBhvr>
                                        <p:cTn id="35" dur="500"/>
                                        <p:tgtEl>
                                          <p:spTgt spid="51203">
                                            <p:txEl>
                                              <p:pRg st="3" end="3"/>
                                            </p:txEl>
                                          </p:spTgt>
                                        </p:tgtEl>
                                      </p:cBhvr>
                                    </p:animEffect>
                                    <p:anim calcmode="lin" valueType="num">
                                      <p:cBhvr>
                                        <p:cTn id="36"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12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1203">
                                            <p:txEl>
                                              <p:pRg st="4" end="4"/>
                                            </p:txEl>
                                          </p:spTgt>
                                        </p:tgtEl>
                                        <p:attrNameLst>
                                          <p:attrName>style.visibility</p:attrName>
                                        </p:attrNameLst>
                                      </p:cBhvr>
                                      <p:to>
                                        <p:strVal val="visible"/>
                                      </p:to>
                                    </p:set>
                                    <p:animEffect transition="in" filter="fade">
                                      <p:cBhvr>
                                        <p:cTn id="42" dur="500"/>
                                        <p:tgtEl>
                                          <p:spTgt spid="51203">
                                            <p:txEl>
                                              <p:pRg st="4" end="4"/>
                                            </p:txEl>
                                          </p:spTgt>
                                        </p:tgtEl>
                                      </p:cBhvr>
                                    </p:animEffect>
                                    <p:anim calcmode="lin" valueType="num">
                                      <p:cBhvr>
                                        <p:cTn id="43"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120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51203">
                                            <p:txEl>
                                              <p:pRg st="5" end="5"/>
                                            </p:txEl>
                                          </p:spTgt>
                                        </p:tgtEl>
                                        <p:attrNameLst>
                                          <p:attrName>style.visibility</p:attrName>
                                        </p:attrNameLst>
                                      </p:cBhvr>
                                      <p:to>
                                        <p:strVal val="visible"/>
                                      </p:to>
                                    </p:set>
                                    <p:animEffect transition="in" filter="fade">
                                      <p:cBhvr>
                                        <p:cTn id="49" dur="500"/>
                                        <p:tgtEl>
                                          <p:spTgt spid="51203">
                                            <p:txEl>
                                              <p:pRg st="5" end="5"/>
                                            </p:txEl>
                                          </p:spTgt>
                                        </p:tgtEl>
                                      </p:cBhvr>
                                    </p:animEffect>
                                    <p:anim calcmode="lin" valueType="num">
                                      <p:cBhvr>
                                        <p:cTn id="50"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5120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51203">
                                            <p:txEl>
                                              <p:pRg st="6" end="6"/>
                                            </p:txEl>
                                          </p:spTgt>
                                        </p:tgtEl>
                                        <p:attrNameLst>
                                          <p:attrName>style.visibility</p:attrName>
                                        </p:attrNameLst>
                                      </p:cBhvr>
                                      <p:to>
                                        <p:strVal val="visible"/>
                                      </p:to>
                                    </p:set>
                                    <p:animEffect transition="in" filter="fade">
                                      <p:cBhvr>
                                        <p:cTn id="56" dur="500"/>
                                        <p:tgtEl>
                                          <p:spTgt spid="51203">
                                            <p:txEl>
                                              <p:pRg st="6" end="6"/>
                                            </p:txEl>
                                          </p:spTgt>
                                        </p:tgtEl>
                                      </p:cBhvr>
                                    </p:animEffect>
                                    <p:anim calcmode="lin" valueType="num">
                                      <p:cBhvr>
                                        <p:cTn id="57"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51203">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51203">
                                            <p:txEl>
                                              <p:pRg st="7" end="7"/>
                                            </p:txEl>
                                          </p:spTgt>
                                        </p:tgtEl>
                                        <p:attrNameLst>
                                          <p:attrName>style.visibility</p:attrName>
                                        </p:attrNameLst>
                                      </p:cBhvr>
                                      <p:to>
                                        <p:strVal val="visible"/>
                                      </p:to>
                                    </p:set>
                                    <p:animEffect transition="in" filter="fade">
                                      <p:cBhvr>
                                        <p:cTn id="63" dur="500"/>
                                        <p:tgtEl>
                                          <p:spTgt spid="51203">
                                            <p:txEl>
                                              <p:pRg st="7" end="7"/>
                                            </p:txEl>
                                          </p:spTgt>
                                        </p:tgtEl>
                                      </p:cBhvr>
                                    </p:animEffect>
                                    <p:anim calcmode="lin" valueType="num">
                                      <p:cBhvr>
                                        <p:cTn id="64" dur="500" fill="hold"/>
                                        <p:tgtEl>
                                          <p:spTgt spid="51203">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51203">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2"/>
          <p:cNvSpPr>
            <a:spLocks noGrp="1"/>
          </p:cNvSpPr>
          <p:nvPr>
            <p:ph type="title" idx="4294967295"/>
          </p:nvPr>
        </p:nvSpPr>
        <p:spPr>
          <a:xfrm>
            <a:off x="914400" y="457200"/>
            <a:ext cx="9158288" cy="762000"/>
          </a:xfrm>
        </p:spPr>
        <p:txBody>
          <a:bodyPr/>
          <a:lstStyle/>
          <a:p>
            <a:pPr eaLnBrk="1" hangingPunct="1"/>
            <a:r>
              <a:rPr lang="en-CA" altLang="zh-CN" sz="3600" smtClean="0"/>
              <a:t>Emotional Change</a:t>
            </a:r>
            <a:endParaRPr lang="en-US" altLang="zh-CN" sz="3600" smtClean="0"/>
          </a:p>
        </p:txBody>
      </p:sp>
      <p:pic>
        <p:nvPicPr>
          <p:cNvPr id="71682" name="Picture 4" descr="111"/>
          <p:cNvPicPr>
            <a:picLocks noGrp="1" noChangeAspect="1" noChangeArrowheads="1"/>
          </p:cNvPicPr>
          <p:nvPr>
            <p:ph idx="4294967295"/>
          </p:nvPr>
        </p:nvPicPr>
        <p:blipFill>
          <a:blip r:embed="rId2"/>
          <a:srcRect/>
          <a:stretch>
            <a:fillRect/>
          </a:stretch>
        </p:blipFill>
        <p:spPr>
          <a:xfrm>
            <a:off x="1217613" y="1587500"/>
            <a:ext cx="9906000" cy="3657600"/>
          </a:xfrm>
        </p:spPr>
      </p:pic>
      <p:sp>
        <p:nvSpPr>
          <p:cNvPr id="2" name="TextBox 1"/>
          <p:cNvSpPr txBox="1"/>
          <p:nvPr/>
        </p:nvSpPr>
        <p:spPr>
          <a:xfrm>
            <a:off x="4570412" y="3124199"/>
            <a:ext cx="266700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CA" sz="3200" b="1" dirty="0">
                <a:solidFill>
                  <a:schemeClr val="tx2">
                    <a:lumMod val="50000"/>
                  </a:schemeClr>
                </a:solidFill>
                <a:latin typeface="+mj-lt"/>
              </a:rPr>
              <a:t>Equilibrium</a:t>
            </a:r>
            <a:endParaRPr lang="en-CA" sz="3200" b="1" dirty="0">
              <a:solidFill>
                <a:schemeClr val="tx2">
                  <a:lumMod val="50000"/>
                </a:schemeClr>
              </a:solidFill>
              <a:latin typeface="+mj-lt"/>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3"/>
          <p:cNvSpPr txBox="1">
            <a:spLocks noChangeArrowheads="1"/>
          </p:cNvSpPr>
          <p:nvPr/>
        </p:nvSpPr>
        <p:spPr bwMode="auto">
          <a:xfrm>
            <a:off x="1217613" y="2514600"/>
            <a:ext cx="9525000" cy="2308225"/>
          </a:xfrm>
          <a:prstGeom prst="rect">
            <a:avLst/>
          </a:prstGeom>
          <a:noFill/>
          <a:ln w="9525">
            <a:noFill/>
            <a:miter lim="800000"/>
            <a:headEnd/>
            <a:tailEnd/>
          </a:ln>
        </p:spPr>
        <p:txBody>
          <a:bodyPr>
            <a:spAutoFit/>
          </a:bodyPr>
          <a:lstStyle/>
          <a:p>
            <a:pPr marL="342900" indent="-342900">
              <a:buFont typeface="Arial" charset="0"/>
              <a:buChar char="•"/>
            </a:pPr>
            <a:r>
              <a:rPr lang="en-CA" altLang="zh-CN" sz="2400"/>
              <a:t>These processes do not always follow a step and step linear sequence.</a:t>
            </a:r>
          </a:p>
          <a:p>
            <a:pPr marL="342900" indent="-342900">
              <a:buFont typeface="Arial" charset="0"/>
              <a:buChar char="•"/>
            </a:pPr>
            <a:r>
              <a:rPr lang="en-CA" altLang="zh-CN" sz="2400"/>
              <a:t>Awareness, articulation, ownership, and expression can all feed into each other.</a:t>
            </a:r>
          </a:p>
          <a:p>
            <a:pPr marL="342900" indent="-342900">
              <a:buFont typeface="Arial" charset="0"/>
              <a:buChar char="•"/>
            </a:pPr>
            <a:r>
              <a:rPr lang="en-CA" altLang="zh-CN" sz="2400"/>
              <a:t>The “resolution” of one emotional issue can prepare us for engaging with another related issue.</a:t>
            </a:r>
            <a:endParaRPr lang="zh-CN" altLang="en-US" sz="2400"/>
          </a:p>
        </p:txBody>
      </p:sp>
      <p:sp>
        <p:nvSpPr>
          <p:cNvPr id="3" name="Title 12"/>
          <p:cNvSpPr txBox="1">
            <a:spLocks/>
          </p:cNvSpPr>
          <p:nvPr/>
        </p:nvSpPr>
        <p:spPr bwMode="auto">
          <a:xfrm>
            <a:off x="914400" y="457200"/>
            <a:ext cx="9158288" cy="762000"/>
          </a:xfrm>
          <a:prstGeom prst="rect">
            <a:avLst/>
          </a:prstGeom>
          <a:noFill/>
          <a:ln w="9525">
            <a:noFill/>
            <a:miter lim="800000"/>
            <a:headEnd/>
            <a:tailEnd/>
          </a:ln>
        </p:spPr>
        <p:txBody>
          <a:bodyPr anchor="b"/>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ea typeface="宋体" charset="-122"/>
              </a:defRPr>
            </a:lvl2pPr>
            <a:lvl3pPr algn="ctr" rtl="0" fontAlgn="base">
              <a:spcBef>
                <a:spcPct val="0"/>
              </a:spcBef>
              <a:spcAft>
                <a:spcPct val="0"/>
              </a:spcAft>
              <a:defRPr sz="4400">
                <a:solidFill>
                  <a:schemeClr val="tx1"/>
                </a:solidFill>
                <a:latin typeface="Comic Sans MS" pitchFamily="66" charset="0"/>
                <a:ea typeface="宋体" charset="-122"/>
              </a:defRPr>
            </a:lvl3pPr>
            <a:lvl4pPr algn="ctr" rtl="0" fontAlgn="base">
              <a:spcBef>
                <a:spcPct val="0"/>
              </a:spcBef>
              <a:spcAft>
                <a:spcPct val="0"/>
              </a:spcAft>
              <a:defRPr sz="4400">
                <a:solidFill>
                  <a:schemeClr val="tx1"/>
                </a:solidFill>
                <a:latin typeface="Comic Sans MS" pitchFamily="66" charset="0"/>
                <a:ea typeface="宋体" charset="-122"/>
              </a:defRPr>
            </a:lvl4pPr>
            <a:lvl5pPr algn="ctr" rtl="0" fontAlgn="base">
              <a:spcBef>
                <a:spcPct val="0"/>
              </a:spcBef>
              <a:spcAft>
                <a:spcPct val="0"/>
              </a:spcAft>
              <a:defRPr sz="4400">
                <a:solidFill>
                  <a:schemeClr val="tx1"/>
                </a:solidFill>
                <a:latin typeface="Comic Sans MS" pitchFamily="66" charset="0"/>
                <a:ea typeface="宋体" charset="-122"/>
              </a:defRPr>
            </a:lvl5pPr>
            <a:lvl6pPr marL="457200" algn="ctr" rtl="0" fontAlgn="base">
              <a:spcBef>
                <a:spcPct val="0"/>
              </a:spcBef>
              <a:spcAft>
                <a:spcPct val="0"/>
              </a:spcAft>
              <a:defRPr sz="4400">
                <a:solidFill>
                  <a:schemeClr val="tx1"/>
                </a:solidFill>
                <a:latin typeface="Comic Sans MS" pitchFamily="66" charset="0"/>
                <a:ea typeface="宋体" charset="-122"/>
              </a:defRPr>
            </a:lvl6pPr>
            <a:lvl7pPr marL="914400" algn="ctr" rtl="0" fontAlgn="base">
              <a:spcBef>
                <a:spcPct val="0"/>
              </a:spcBef>
              <a:spcAft>
                <a:spcPct val="0"/>
              </a:spcAft>
              <a:defRPr sz="4400">
                <a:solidFill>
                  <a:schemeClr val="tx1"/>
                </a:solidFill>
                <a:latin typeface="Comic Sans MS" pitchFamily="66" charset="0"/>
                <a:ea typeface="宋体" charset="-122"/>
              </a:defRPr>
            </a:lvl7pPr>
            <a:lvl8pPr marL="1371600" algn="ctr" rtl="0" fontAlgn="base">
              <a:spcBef>
                <a:spcPct val="0"/>
              </a:spcBef>
              <a:spcAft>
                <a:spcPct val="0"/>
              </a:spcAft>
              <a:defRPr sz="4400">
                <a:solidFill>
                  <a:schemeClr val="tx1"/>
                </a:solidFill>
                <a:latin typeface="Comic Sans MS" pitchFamily="66" charset="0"/>
                <a:ea typeface="宋体" charset="-122"/>
              </a:defRPr>
            </a:lvl8pPr>
            <a:lvl9pPr marL="1828800" algn="ctr" rtl="0" fontAlgn="base">
              <a:spcBef>
                <a:spcPct val="0"/>
              </a:spcBef>
              <a:spcAft>
                <a:spcPct val="0"/>
              </a:spcAft>
              <a:defRPr sz="4400">
                <a:solidFill>
                  <a:schemeClr val="tx1"/>
                </a:solidFill>
                <a:latin typeface="Comic Sans MS" pitchFamily="66" charset="0"/>
                <a:ea typeface="宋体" charset="-122"/>
              </a:defRPr>
            </a:lvl9pPr>
          </a:lstStyle>
          <a:p>
            <a:pPr>
              <a:defRPr/>
            </a:pPr>
            <a:r>
              <a:rPr lang="en-CA" altLang="zh-CN" sz="3600" kern="0" smtClean="0"/>
              <a:t>Emotional Change</a:t>
            </a:r>
            <a:endParaRPr lang="en-US" altLang="zh-CN" sz="3600" kern="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2"/>
          <p:cNvSpPr>
            <a:spLocks noGrp="1"/>
          </p:cNvSpPr>
          <p:nvPr>
            <p:ph type="title" idx="4294967295"/>
          </p:nvPr>
        </p:nvSpPr>
        <p:spPr>
          <a:xfrm>
            <a:off x="912813" y="304800"/>
            <a:ext cx="9158287" cy="762000"/>
          </a:xfrm>
        </p:spPr>
        <p:txBody>
          <a:bodyPr/>
          <a:lstStyle/>
          <a:p>
            <a:pPr eaLnBrk="1" hangingPunct="1"/>
            <a:r>
              <a:rPr lang="en-CA" altLang="zh-CN" sz="3600" smtClean="0"/>
              <a:t>Motivation</a:t>
            </a:r>
            <a:endParaRPr lang="en-US" altLang="zh-CN" sz="3200" smtClean="0"/>
          </a:p>
        </p:txBody>
      </p:sp>
      <p:sp>
        <p:nvSpPr>
          <p:cNvPr id="14" name="Content Placeholder 13"/>
          <p:cNvSpPr>
            <a:spLocks noGrp="1"/>
          </p:cNvSpPr>
          <p:nvPr>
            <p:ph idx="4294967295"/>
          </p:nvPr>
        </p:nvSpPr>
        <p:spPr>
          <a:xfrm>
            <a:off x="914400" y="1143000"/>
            <a:ext cx="10258425" cy="4343400"/>
          </a:xfrm>
        </p:spPr>
        <p:txBody>
          <a:bodyPr>
            <a:normAutofit/>
          </a:bodyPr>
          <a:lstStyle/>
          <a:p>
            <a:pPr marL="0" indent="0" eaLnBrk="1" hangingPunct="1">
              <a:buFontTx/>
              <a:buNone/>
              <a:defRPr/>
            </a:pPr>
            <a:r>
              <a:rPr lang="en-CA" altLang="zh-CN" sz="2400" b="1" dirty="0"/>
              <a:t>Awareness, acceptance, and in-corporation</a:t>
            </a:r>
          </a:p>
          <a:p>
            <a:pPr eaLnBrk="1" hangingPunct="1">
              <a:defRPr/>
            </a:pPr>
            <a:r>
              <a:rPr lang="en-CA" altLang="zh-CN" sz="2400" dirty="0"/>
              <a:t>Unaware of needs and drives (repression, lack of awareness, lack of access)</a:t>
            </a:r>
          </a:p>
          <a:p>
            <a:pPr eaLnBrk="1" hangingPunct="1">
              <a:defRPr/>
            </a:pPr>
            <a:r>
              <a:rPr lang="en-CA" altLang="zh-CN" sz="2400" dirty="0"/>
              <a:t>Emerging awareness, negotiation</a:t>
            </a:r>
          </a:p>
          <a:p>
            <a:pPr eaLnBrk="1" hangingPunct="1">
              <a:defRPr/>
            </a:pPr>
            <a:r>
              <a:rPr lang="en-CA" altLang="zh-CN" sz="2400" dirty="0"/>
              <a:t>Awareness</a:t>
            </a:r>
          </a:p>
          <a:p>
            <a:pPr eaLnBrk="1" hangingPunct="1">
              <a:defRPr/>
            </a:pPr>
            <a:r>
              <a:rPr lang="en-CA" altLang="zh-CN" sz="2400" dirty="0"/>
              <a:t>Acceptance and </a:t>
            </a:r>
            <a:r>
              <a:rPr lang="en-CA" altLang="zh-CN" sz="2400" dirty="0" smtClean="0"/>
              <a:t>ownership</a:t>
            </a:r>
          </a:p>
          <a:p>
            <a:pPr marL="0" indent="0" eaLnBrk="1" hangingPunct="1">
              <a:buFontTx/>
              <a:buNone/>
              <a:defRPr/>
            </a:pPr>
            <a:endParaRPr lang="en-CA" altLang="zh-CN" sz="2400" b="1" dirty="0" smtClean="0"/>
          </a:p>
          <a:p>
            <a:pPr marL="0" indent="0" eaLnBrk="1" hangingPunct="1">
              <a:buFontTx/>
              <a:buNone/>
              <a:defRPr/>
            </a:pPr>
            <a:r>
              <a:rPr lang="en-CA" altLang="zh-CN" sz="2400" b="1" dirty="0" smtClean="0"/>
              <a:t>Volition</a:t>
            </a:r>
            <a:endParaRPr lang="en-CA" altLang="zh-CN" sz="2400" b="1" dirty="0"/>
          </a:p>
          <a:p>
            <a:pPr eaLnBrk="1" hangingPunct="1">
              <a:defRPr/>
            </a:pPr>
            <a:r>
              <a:rPr lang="en-CA" altLang="zh-CN" sz="2400" dirty="0"/>
              <a:t>Excessive or deficient </a:t>
            </a:r>
            <a:r>
              <a:rPr lang="en-CA" altLang="zh-CN" sz="2400" dirty="0">
                <a:sym typeface="Wingdings" pitchFamily="2" charset="2"/>
              </a:rPr>
              <a:t></a:t>
            </a:r>
            <a:r>
              <a:rPr lang="en-CA" altLang="zh-CN" sz="2400" dirty="0"/>
              <a:t> </a:t>
            </a:r>
            <a:r>
              <a:rPr lang="en-CA" altLang="zh-CN" sz="2400" dirty="0" smtClean="0"/>
              <a:t>Appropriate </a:t>
            </a:r>
          </a:p>
          <a:p>
            <a:pPr marL="400050" lvl="1" indent="0" eaLnBrk="1" hangingPunct="1">
              <a:buFontTx/>
              <a:buNone/>
              <a:defRPr/>
            </a:pPr>
            <a:r>
              <a:rPr lang="en-CA" altLang="zh-CN" sz="2000" dirty="0" smtClean="0"/>
              <a:t>(</a:t>
            </a:r>
            <a:r>
              <a:rPr lang="en-CA" altLang="zh-CN" sz="2000" dirty="0"/>
              <a:t>in relation to the person</a:t>
            </a:r>
            <a:r>
              <a:rPr lang="en-CA" altLang="zh-CN" sz="2000" dirty="0">
                <a:latin typeface="Arial"/>
              </a:rPr>
              <a:t>’</a:t>
            </a:r>
            <a:r>
              <a:rPr lang="en-CA" altLang="zh-CN" sz="2000" dirty="0"/>
              <a:t>s </a:t>
            </a:r>
            <a:r>
              <a:rPr lang="en-CA" altLang="zh-CN" sz="2000" dirty="0" smtClean="0"/>
              <a:t>N3C: Needs, Circumstances, Characteristics, Capacity)</a:t>
            </a:r>
            <a:endParaRPr lang="en-CA" altLang="zh-CN" sz="2000" dirty="0"/>
          </a:p>
          <a:p>
            <a:pPr eaLnBrk="1" hangingPunct="1">
              <a:defRPr/>
            </a:pPr>
            <a:endParaRPr lang="en-CA" altLang="zh-CN" sz="2400"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idx="4294967295"/>
          </p:nvPr>
        </p:nvSpPr>
        <p:spPr/>
        <p:txBody>
          <a:bodyPr/>
          <a:lstStyle/>
          <a:p>
            <a:pPr eaLnBrk="1" hangingPunct="1"/>
            <a:r>
              <a:rPr lang="en-CA" altLang="zh-CN" smtClean="0"/>
              <a:t>Behavior</a:t>
            </a:r>
          </a:p>
        </p:txBody>
      </p:sp>
      <p:graphicFrame>
        <p:nvGraphicFramePr>
          <p:cNvPr id="2" name="Content Placeholder 1"/>
          <p:cNvGraphicFramePr>
            <a:graphicFrameLocks noGrp="1"/>
          </p:cNvGraphicFramePr>
          <p:nvPr>
            <p:ph idx="4294967295"/>
          </p:nvPr>
        </p:nvGraphicFramePr>
        <p:xfrm>
          <a:off x="912813" y="1952625"/>
          <a:ext cx="9934575" cy="2847975"/>
        </p:xfrm>
        <a:graphic>
          <a:graphicData uri="http://schemas.openxmlformats.org/drawingml/2006/table">
            <a:tbl>
              <a:tblPr firstRow="1" bandRow="1">
                <a:tableStyleId>{3B4B98B0-60AC-42C2-AFA5-B58CD77FA1E5}</a:tableStyleId>
              </a:tblPr>
              <a:tblGrid>
                <a:gridCol w="3429000"/>
                <a:gridCol w="1295400"/>
                <a:gridCol w="5210175"/>
              </a:tblGrid>
              <a:tr h="2847975">
                <a:tc>
                  <a:txBody>
                    <a:bodyPr/>
                    <a:lstStyle/>
                    <a:p>
                      <a:r>
                        <a:rPr lang="en-CA" altLang="zh-CN" sz="2400" b="0" dirty="0" smtClean="0"/>
                        <a:t>Ineffective </a:t>
                      </a:r>
                    </a:p>
                    <a:p>
                      <a:endParaRPr lang="en-CA" altLang="zh-CN" sz="2400" b="0" dirty="0" smtClean="0"/>
                    </a:p>
                    <a:p>
                      <a:r>
                        <a:rPr lang="en-CA" altLang="zh-CN" sz="2400" b="0" dirty="0" smtClean="0"/>
                        <a:t>Inappropriate </a:t>
                      </a:r>
                    </a:p>
                    <a:p>
                      <a:endParaRPr lang="en-CA" altLang="zh-CN" sz="2400" b="0" dirty="0" smtClean="0"/>
                    </a:p>
                    <a:p>
                      <a:endParaRPr lang="en-CA" altLang="zh-CN" sz="2400" b="0" dirty="0" smtClean="0"/>
                    </a:p>
                    <a:p>
                      <a:r>
                        <a:rPr lang="en-CA" altLang="zh-CN" sz="2400" b="0" dirty="0" smtClean="0"/>
                        <a:t>Involuntary</a:t>
                      </a:r>
                    </a:p>
                    <a:p>
                      <a:r>
                        <a:rPr lang="en-CA" altLang="zh-CN" sz="2400" b="0" dirty="0" smtClean="0"/>
                        <a:t>Ego-dystonic</a:t>
                      </a:r>
                    </a:p>
                  </a:txBody>
                  <a:tcPr/>
                </a:tc>
                <a:tc>
                  <a:txBody>
                    <a:bodyPr/>
                    <a:lstStyle/>
                    <a:p>
                      <a:r>
                        <a:rPr lang="en-CA" altLang="zh-CN" sz="2400" b="0" dirty="0" smtClean="0">
                          <a:sym typeface="Wingdings" pitchFamily="2" charset="2"/>
                        </a:rPr>
                        <a:t></a:t>
                      </a:r>
                    </a:p>
                    <a:p>
                      <a:endParaRPr lang="en-CA" altLang="zh-CN" sz="2400" b="0" dirty="0" smtClean="0">
                        <a:sym typeface="Wingdings" pitchFamily="2" charset="2"/>
                      </a:endParaRPr>
                    </a:p>
                    <a:p>
                      <a:r>
                        <a:rPr lang="en-CA" altLang="zh-CN" sz="2400" b="0" dirty="0" smtClean="0">
                          <a:sym typeface="Wingdings" pitchFamily="2" charset="2"/>
                        </a:rPr>
                        <a:t></a:t>
                      </a:r>
                      <a:endParaRPr lang="en-CA" sz="2400" b="0" dirty="0" smtClean="0">
                        <a:sym typeface="Wingdings" pitchFamily="2" charset="2"/>
                      </a:endParaRPr>
                    </a:p>
                    <a:p>
                      <a:endParaRPr lang="en-CA" altLang="zh-CN" sz="2400" b="0" dirty="0" smtClean="0">
                        <a:sym typeface="Wingdings" pitchFamily="2" charset="2"/>
                      </a:endParaRPr>
                    </a:p>
                    <a:p>
                      <a:endParaRPr lang="en-CA" altLang="zh-CN" sz="2400" b="0" dirty="0" smtClean="0">
                        <a:sym typeface="Wingdings" pitchFamily="2" charset="2"/>
                      </a:endParaRPr>
                    </a:p>
                    <a:p>
                      <a:r>
                        <a:rPr lang="en-CA" altLang="zh-CN" sz="2400" b="0" dirty="0" smtClean="0">
                          <a:sym typeface="Wingdings" pitchFamily="2" charset="2"/>
                        </a:rPr>
                        <a:t></a:t>
                      </a:r>
                      <a:endParaRPr lang="en-CA"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t>Effective</a:t>
                      </a: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zh-CN"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t>Appropriate </a:t>
                      </a:r>
                    </a:p>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t>(in relation to the person</a:t>
                      </a:r>
                      <a:r>
                        <a:rPr lang="en-CA" altLang="zh-CN" sz="2400" b="0" dirty="0" smtClean="0">
                          <a:latin typeface="Arial"/>
                        </a:rPr>
                        <a:t>’</a:t>
                      </a:r>
                      <a:r>
                        <a:rPr lang="en-CA" altLang="zh-CN" sz="2400" b="0" dirty="0" smtClean="0"/>
                        <a:t>s N3C)</a:t>
                      </a: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zh-CN"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t>Agentive</a:t>
                      </a:r>
                    </a:p>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t>Ego-syntonic</a:t>
                      </a: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2813" y="304800"/>
            <a:ext cx="10360025" cy="685800"/>
          </a:xfrm>
          <a:prstGeom prst="rect">
            <a:avLst/>
          </a:prstGeom>
        </p:spPr>
        <p:txBody>
          <a:bodyPr anchor="b">
            <a:normAutofit fontScale="92500" lnSpcReduction="10000"/>
          </a:bodyPr>
          <a:lstStyle/>
          <a:p>
            <a:pPr algn="ctr">
              <a:defRPr/>
            </a:pPr>
            <a:r>
              <a:rPr lang="en-US" altLang="zh-CN" sz="4400" kern="0" dirty="0">
                <a:solidFill>
                  <a:srgbClr val="000000"/>
                </a:solidFill>
                <a:latin typeface="Comic Sans MS"/>
                <a:ea typeface="宋体"/>
                <a:cs typeface="+mj-cs"/>
              </a:rPr>
              <a:t>Body</a:t>
            </a:r>
            <a:endParaRPr lang="en-US" altLang="zh-CN" sz="2400" dirty="0">
              <a:ea typeface="宋体" charset="-122"/>
            </a:endParaRPr>
          </a:p>
        </p:txBody>
      </p:sp>
      <p:sp>
        <p:nvSpPr>
          <p:cNvPr id="75778" name="TextBox 1"/>
          <p:cNvSpPr txBox="1">
            <a:spLocks noChangeArrowheads="1"/>
          </p:cNvSpPr>
          <p:nvPr/>
        </p:nvSpPr>
        <p:spPr bwMode="auto">
          <a:xfrm>
            <a:off x="2589213" y="3048000"/>
            <a:ext cx="3276600" cy="339725"/>
          </a:xfrm>
          <a:prstGeom prst="rect">
            <a:avLst/>
          </a:prstGeom>
          <a:noFill/>
          <a:ln w="9525">
            <a:noFill/>
            <a:miter lim="800000"/>
            <a:headEnd/>
            <a:tailEnd/>
          </a:ln>
        </p:spPr>
        <p:txBody>
          <a:bodyPr>
            <a:spAutoFit/>
          </a:bodyPr>
          <a:lstStyle/>
          <a:p>
            <a:pPr>
              <a:lnSpc>
                <a:spcPct val="90000"/>
              </a:lnSpc>
            </a:pPr>
            <a:endParaRPr lang="en-CA" altLang="zh-CN" b="1">
              <a:latin typeface="Euphemia"/>
            </a:endParaRPr>
          </a:p>
        </p:txBody>
      </p:sp>
      <p:graphicFrame>
        <p:nvGraphicFramePr>
          <p:cNvPr id="2" name="Table 1"/>
          <p:cNvGraphicFramePr>
            <a:graphicFrameLocks noGrp="1"/>
          </p:cNvGraphicFramePr>
          <p:nvPr/>
        </p:nvGraphicFramePr>
        <p:xfrm>
          <a:off x="531813" y="1066800"/>
          <a:ext cx="10741025" cy="4543425"/>
        </p:xfrm>
        <a:graphic>
          <a:graphicData uri="http://schemas.openxmlformats.org/drawingml/2006/table">
            <a:tbl>
              <a:tblPr firstRow="1" bandRow="1">
                <a:tableStyleId>{3B4B98B0-60AC-42C2-AFA5-B58CD77FA1E5}</a:tableStyleId>
              </a:tblPr>
              <a:tblGrid>
                <a:gridCol w="4424130"/>
                <a:gridCol w="948480"/>
                <a:gridCol w="5368415"/>
              </a:tblGrid>
              <a:tr h="504825">
                <a:tc>
                  <a:txBody>
                    <a:bodyPr/>
                    <a:lstStyle/>
                    <a:p>
                      <a:r>
                        <a:rPr lang="en-CA" altLang="zh-CN" sz="2400" b="0" dirty="0" smtClean="0"/>
                        <a:t>Dis-ease</a:t>
                      </a:r>
                      <a:endParaRPr lang="en-CA" sz="2400" b="0" dirty="0"/>
                    </a:p>
                  </a:txBody>
                  <a:tcPr/>
                </a:tc>
                <a:tc>
                  <a:txBody>
                    <a:bodyPr/>
                    <a:lstStyle/>
                    <a:p>
                      <a:r>
                        <a:rPr lang="en-CA" altLang="zh-CN" sz="2400" b="0" dirty="0" smtClean="0">
                          <a:sym typeface="Wingdings" pitchFamily="2" charset="2"/>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t>At ease</a:t>
                      </a:r>
                    </a:p>
                  </a:txBody>
                  <a:tcPr/>
                </a:tc>
              </a:tr>
              <a:tr h="504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err="1" smtClean="0"/>
                        <a:t>Otherizing</a:t>
                      </a:r>
                      <a:r>
                        <a:rPr lang="en-CA" altLang="zh-CN" sz="2400" b="0" dirty="0" smtClean="0"/>
                        <a:t>, Objectification</a:t>
                      </a:r>
                      <a:endParaRPr lang="en-CA" sz="2400" b="0" dirty="0" smtClean="0"/>
                    </a:p>
                  </a:txBody>
                  <a:tcPr/>
                </a:tc>
                <a:tc>
                  <a:txBody>
                    <a:bodyPr/>
                    <a:lstStyle/>
                    <a:p>
                      <a:r>
                        <a:rPr lang="en-CA" altLang="zh-CN" sz="2400" b="0" dirty="0" smtClean="0">
                          <a:sym typeface="Wingdings" pitchFamily="2" charset="2"/>
                        </a:rPr>
                        <a:t></a:t>
                      </a:r>
                      <a:endParaRPr lang="en-CA"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t>Joining, Embodiment</a:t>
                      </a:r>
                      <a:endParaRPr lang="en-CA" sz="2400" b="0" dirty="0" smtClean="0"/>
                    </a:p>
                  </a:txBody>
                  <a:tcPr/>
                </a:tc>
              </a:tr>
              <a:tr h="504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0" dirty="0" smtClean="0"/>
                        <a:t>Inhibition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sym typeface="Wingdings" pitchFamily="2" charset="2"/>
                        </a:rPr>
                        <a:t></a:t>
                      </a:r>
                      <a:endParaRPr lang="en-CA" sz="24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0" dirty="0" smtClean="0"/>
                        <a:t>Spontaneity, freedom, flow</a:t>
                      </a:r>
                    </a:p>
                  </a:txBody>
                  <a:tcPr/>
                </a:tc>
              </a:tr>
              <a:tr h="504825">
                <a:tc>
                  <a:txBody>
                    <a:bodyPr/>
                    <a:lstStyle/>
                    <a:p>
                      <a:r>
                        <a:rPr lang="en-CA" altLang="zh-CN" sz="2400" b="0" dirty="0" smtClean="0"/>
                        <a:t>Rejection, exclusion </a:t>
                      </a:r>
                      <a:endParaRPr lang="en-CA"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sym typeface="Wingdings" pitchFamily="2" charset="2"/>
                        </a:rPr>
                        <a:t></a:t>
                      </a:r>
                      <a:endParaRPr lang="en-CA" sz="2400" b="0" dirty="0" smtClean="0"/>
                    </a:p>
                  </a:txBody>
                  <a:tcPr/>
                </a:tc>
                <a:tc>
                  <a:txBody>
                    <a:bodyPr/>
                    <a:lstStyle/>
                    <a:p>
                      <a:r>
                        <a:rPr lang="en-CA" sz="2400" b="0" dirty="0" smtClean="0"/>
                        <a:t>Acceptance</a:t>
                      </a:r>
                      <a:endParaRPr lang="en-CA" sz="2400" b="0" dirty="0"/>
                    </a:p>
                  </a:txBody>
                  <a:tcPr/>
                </a:tc>
              </a:tr>
              <a:tr h="504825">
                <a:tc>
                  <a:txBody>
                    <a:bodyPr/>
                    <a:lstStyle/>
                    <a:p>
                      <a:r>
                        <a:rPr lang="en-CA" sz="2400" b="0" dirty="0" smtClean="0"/>
                        <a:t>Neglect</a:t>
                      </a:r>
                      <a:endParaRPr lang="en-CA"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sym typeface="Wingdings" pitchFamily="2" charset="2"/>
                        </a:rPr>
                        <a:t></a:t>
                      </a:r>
                      <a:endParaRPr lang="en-CA" sz="2400" b="0" dirty="0" smtClean="0"/>
                    </a:p>
                  </a:txBody>
                  <a:tcPr/>
                </a:tc>
                <a:tc>
                  <a:txBody>
                    <a:bodyPr/>
                    <a:lstStyle/>
                    <a:p>
                      <a:r>
                        <a:rPr lang="en-CA" altLang="zh-CN" sz="2400" b="0" dirty="0" smtClean="0"/>
                        <a:t>Interest,</a:t>
                      </a:r>
                      <a:r>
                        <a:rPr lang="en-CA" altLang="zh-CN" sz="2400" b="0" baseline="0" dirty="0" smtClean="0"/>
                        <a:t> </a:t>
                      </a:r>
                      <a:r>
                        <a:rPr lang="en-CA" altLang="zh-CN" sz="2400" b="0" dirty="0" smtClean="0"/>
                        <a:t>curiosity, attention </a:t>
                      </a:r>
                      <a:endParaRPr lang="en-CA" sz="2400" b="0" dirty="0"/>
                    </a:p>
                  </a:txBody>
                  <a:tcPr/>
                </a:tc>
              </a:tr>
              <a:tr h="504825">
                <a:tc>
                  <a:txBody>
                    <a:bodyPr/>
                    <a:lstStyle/>
                    <a:p>
                      <a:r>
                        <a:rPr lang="en-CA" sz="2400" b="0" dirty="0" smtClean="0"/>
                        <a:t>Ignorance</a:t>
                      </a:r>
                      <a:endParaRPr lang="en-CA"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sym typeface="Wingdings" pitchFamily="2" charset="2"/>
                        </a:rPr>
                        <a:t></a:t>
                      </a:r>
                      <a:endParaRPr lang="en-CA" sz="2400" b="0" dirty="0" smtClean="0"/>
                    </a:p>
                  </a:txBody>
                  <a:tcPr/>
                </a:tc>
                <a:tc>
                  <a:txBody>
                    <a:bodyPr/>
                    <a:lstStyle/>
                    <a:p>
                      <a:r>
                        <a:rPr lang="en-CA" sz="2400" b="0" dirty="0" smtClean="0"/>
                        <a:t>Knowledge, understanding</a:t>
                      </a:r>
                      <a:endParaRPr lang="en-CA" sz="2400" b="0" dirty="0"/>
                    </a:p>
                  </a:txBody>
                  <a:tcPr/>
                </a:tc>
              </a:tr>
              <a:tr h="504825">
                <a:tc>
                  <a:txBody>
                    <a:bodyPr/>
                    <a:lstStyle/>
                    <a:p>
                      <a:r>
                        <a:rPr lang="en-CA" sz="2400" b="0" dirty="0" smtClean="0"/>
                        <a:t>Take-for-granted</a:t>
                      </a:r>
                      <a:endParaRPr lang="en-CA"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sym typeface="Wingdings" pitchFamily="2" charset="2"/>
                        </a:rPr>
                        <a:t></a:t>
                      </a:r>
                      <a:endParaRPr lang="en-CA" sz="2400" b="0" dirty="0" smtClean="0"/>
                    </a:p>
                  </a:txBody>
                  <a:tcPr/>
                </a:tc>
                <a:tc>
                  <a:txBody>
                    <a:bodyPr/>
                    <a:lstStyle/>
                    <a:p>
                      <a:r>
                        <a:rPr lang="en-CA" sz="2400" b="0" dirty="0" smtClean="0"/>
                        <a:t>Consciousness, care</a:t>
                      </a:r>
                      <a:endParaRPr lang="en-CA" sz="2400" b="0" dirty="0"/>
                    </a:p>
                  </a:txBody>
                  <a:tcPr/>
                </a:tc>
              </a:tr>
              <a:tr h="504825">
                <a:tc>
                  <a:txBody>
                    <a:bodyPr/>
                    <a:lstStyle/>
                    <a:p>
                      <a:r>
                        <a:rPr lang="en-CA" sz="2400" b="0" dirty="0" smtClean="0"/>
                        <a:t>Abuse</a:t>
                      </a:r>
                      <a:endParaRPr lang="en-CA"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sym typeface="Wingdings" pitchFamily="2" charset="2"/>
                        </a:rPr>
                        <a:t></a:t>
                      </a:r>
                      <a:endParaRPr lang="en-CA" sz="24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t>Value, respect</a:t>
                      </a:r>
                    </a:p>
                  </a:txBody>
                  <a:tcPr/>
                </a:tc>
              </a:tr>
              <a:tr h="504825">
                <a:tc>
                  <a:txBody>
                    <a:bodyPr/>
                    <a:lstStyle/>
                    <a:p>
                      <a:r>
                        <a:rPr lang="en-CA" sz="2400" b="0" dirty="0" smtClean="0"/>
                        <a:t>Preoccupation</a:t>
                      </a:r>
                      <a:endParaRPr lang="en-CA"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sym typeface="Wingdings" pitchFamily="2" charset="2"/>
                        </a:rPr>
                        <a:t></a:t>
                      </a:r>
                      <a:endParaRPr lang="en-CA" sz="24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2400" b="0" dirty="0" smtClean="0"/>
                        <a:t>Transcendence (let go, go beyond)</a:t>
                      </a: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idx="4294967295"/>
          </p:nvPr>
        </p:nvSpPr>
        <p:spPr>
          <a:xfrm>
            <a:off x="609600" y="304800"/>
            <a:ext cx="10969625" cy="762000"/>
          </a:xfrm>
        </p:spPr>
        <p:txBody>
          <a:bodyPr/>
          <a:lstStyle/>
          <a:p>
            <a:pPr algn="l" eaLnBrk="1" hangingPunct="1"/>
            <a:r>
              <a:rPr lang="en-US" altLang="zh-CN" smtClean="0"/>
              <a:t>Body</a:t>
            </a:r>
          </a:p>
        </p:txBody>
      </p:sp>
      <p:pic>
        <p:nvPicPr>
          <p:cNvPr id="77826" name="Picture 4" descr="112"/>
          <p:cNvPicPr>
            <a:picLocks noGrp="1" noChangeAspect="1" noChangeArrowheads="1"/>
          </p:cNvPicPr>
          <p:nvPr>
            <p:ph sz="quarter" idx="4294967295"/>
          </p:nvPr>
        </p:nvPicPr>
        <p:blipFill>
          <a:blip r:embed="rId3"/>
          <a:srcRect/>
          <a:stretch>
            <a:fillRect/>
          </a:stretch>
        </p:blipFill>
        <p:spPr>
          <a:xfrm>
            <a:off x="1903413" y="838200"/>
            <a:ext cx="8153400" cy="5584825"/>
          </a:xfr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914400" y="381000"/>
            <a:ext cx="9158288" cy="1066800"/>
          </a:xfrm>
        </p:spPr>
        <p:txBody>
          <a:bodyPr/>
          <a:lstStyle/>
          <a:p>
            <a:pPr eaLnBrk="1" hangingPunct="1"/>
            <a:r>
              <a:rPr lang="en-CA" smtClean="0"/>
              <a:t>Clinical Change Process</a:t>
            </a:r>
            <a:br>
              <a:rPr lang="en-CA" smtClean="0"/>
            </a:br>
            <a:r>
              <a:rPr lang="en-CA" sz="2000" smtClean="0">
                <a:solidFill>
                  <a:srgbClr val="7030A0"/>
                </a:solidFill>
              </a:rPr>
              <a:t>Built on Wolberg’s (1986) mechanic of therapeutic change (pp. 450-457)</a:t>
            </a:r>
            <a:endParaRPr lang="en-CA" smtClean="0">
              <a:solidFill>
                <a:srgbClr val="7030A0"/>
              </a:solidFill>
            </a:endParaRPr>
          </a:p>
        </p:txBody>
      </p:sp>
      <p:sp>
        <p:nvSpPr>
          <p:cNvPr id="57346" name="Content Placeholder 2"/>
          <p:cNvSpPr>
            <a:spLocks noGrp="1"/>
          </p:cNvSpPr>
          <p:nvPr>
            <p:ph idx="1"/>
          </p:nvPr>
        </p:nvSpPr>
        <p:spPr/>
        <p:txBody>
          <a:bodyPr/>
          <a:lstStyle/>
          <a:p>
            <a:pPr marL="571500" indent="-571500" eaLnBrk="1" hangingPunct="1">
              <a:lnSpc>
                <a:spcPct val="150000"/>
              </a:lnSpc>
              <a:buFontTx/>
              <a:buAutoNum type="romanUcPeriod"/>
            </a:pPr>
            <a:r>
              <a:rPr lang="en-GB" sz="2400" b="1" smtClean="0"/>
              <a:t>Pre-Encounter</a:t>
            </a:r>
          </a:p>
          <a:p>
            <a:pPr marL="571500" indent="-571500" eaLnBrk="1" hangingPunct="1">
              <a:lnSpc>
                <a:spcPct val="150000"/>
              </a:lnSpc>
              <a:buFontTx/>
              <a:buAutoNum type="romanUcPeriod"/>
            </a:pPr>
            <a:r>
              <a:rPr lang="en-GB" sz="2400" b="1" smtClean="0"/>
              <a:t>Presentation and Alliance Building</a:t>
            </a:r>
          </a:p>
          <a:p>
            <a:pPr marL="571500" indent="-571500" eaLnBrk="1" hangingPunct="1">
              <a:lnSpc>
                <a:spcPct val="150000"/>
              </a:lnSpc>
              <a:buFontTx/>
              <a:buAutoNum type="romanUcPeriod"/>
            </a:pPr>
            <a:r>
              <a:rPr lang="en-GB" sz="2400" b="1" smtClean="0"/>
              <a:t>Exploration and Collaborative Sense-Making</a:t>
            </a:r>
          </a:p>
          <a:p>
            <a:pPr marL="571500" indent="-571500" eaLnBrk="1" hangingPunct="1">
              <a:lnSpc>
                <a:spcPct val="150000"/>
              </a:lnSpc>
              <a:buFontTx/>
              <a:buAutoNum type="romanUcPeriod"/>
            </a:pPr>
            <a:r>
              <a:rPr lang="en-GB" sz="2400" b="1" smtClean="0"/>
              <a:t>Replacing Dysfunctional Patterns</a:t>
            </a:r>
          </a:p>
          <a:p>
            <a:pPr marL="571500" indent="-571500" eaLnBrk="1" hangingPunct="1">
              <a:lnSpc>
                <a:spcPct val="150000"/>
              </a:lnSpc>
              <a:buFontTx/>
              <a:buAutoNum type="romanUcPeriod"/>
            </a:pPr>
            <a:r>
              <a:rPr lang="en-GB" sz="2400" b="1" smtClean="0"/>
              <a:t>Achieving Positive Clinical Outcome</a:t>
            </a:r>
            <a:endParaRPr lang="en-CA" sz="24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2"/>
          <p:cNvSpPr>
            <a:spLocks noGrp="1"/>
          </p:cNvSpPr>
          <p:nvPr>
            <p:ph type="title" idx="4294967295"/>
          </p:nvPr>
        </p:nvSpPr>
        <p:spPr>
          <a:xfrm>
            <a:off x="914400" y="152400"/>
            <a:ext cx="8913813" cy="762000"/>
          </a:xfrm>
        </p:spPr>
        <p:txBody>
          <a:bodyPr/>
          <a:lstStyle/>
          <a:p>
            <a:pPr eaLnBrk="1" hangingPunct="1"/>
            <a:r>
              <a:rPr lang="en-CA" altLang="zh-CN" smtClean="0"/>
              <a:t>Environment</a:t>
            </a:r>
            <a:endParaRPr lang="en-US" altLang="zh-CN" smtClean="0"/>
          </a:p>
        </p:txBody>
      </p:sp>
      <p:sp>
        <p:nvSpPr>
          <p:cNvPr id="79874" name="Content Placeholder 13"/>
          <p:cNvSpPr>
            <a:spLocks noGrp="1"/>
          </p:cNvSpPr>
          <p:nvPr>
            <p:ph idx="4294967295"/>
          </p:nvPr>
        </p:nvSpPr>
        <p:spPr>
          <a:xfrm>
            <a:off x="912813" y="1066800"/>
            <a:ext cx="10410825" cy="4343400"/>
          </a:xfrm>
        </p:spPr>
        <p:txBody>
          <a:bodyPr/>
          <a:lstStyle/>
          <a:p>
            <a:pPr eaLnBrk="1" hangingPunct="1"/>
            <a:r>
              <a:rPr lang="en-CA" altLang="zh-CN" sz="2400" smtClean="0">
                <a:solidFill>
                  <a:srgbClr val="83510F"/>
                </a:solidFill>
              </a:rPr>
              <a:t>Environment experienced as external, given (negative, privative, hostile, unsafe): Fear, helplessness, vulnerability, isolation</a:t>
            </a:r>
          </a:p>
          <a:p>
            <a:pPr eaLnBrk="1" hangingPunct="1"/>
            <a:endParaRPr lang="en-CA" altLang="zh-CN" sz="2400" smtClean="0">
              <a:solidFill>
                <a:srgbClr val="83510F"/>
              </a:solidFill>
            </a:endParaRPr>
          </a:p>
          <a:p>
            <a:pPr eaLnBrk="1" hangingPunct="1"/>
            <a:r>
              <a:rPr lang="en-CA" altLang="zh-CN" sz="2400" smtClean="0">
                <a:solidFill>
                  <a:srgbClr val="83510F"/>
                </a:solidFill>
              </a:rPr>
              <a:t>Awareness of how the environment is constructed or produced socially and personally</a:t>
            </a:r>
          </a:p>
          <a:p>
            <a:pPr eaLnBrk="1" hangingPunct="1"/>
            <a:endParaRPr lang="en-CA" altLang="zh-CN" sz="2400" smtClean="0">
              <a:solidFill>
                <a:srgbClr val="83510F"/>
              </a:solidFill>
            </a:endParaRPr>
          </a:p>
          <a:p>
            <a:pPr eaLnBrk="1" hangingPunct="1"/>
            <a:r>
              <a:rPr lang="en-CA" altLang="zh-CN" sz="2400" smtClean="0">
                <a:solidFill>
                  <a:srgbClr val="83510F"/>
                </a:solidFill>
              </a:rPr>
              <a:t>Awareness of interactive relationship between self and environment: Sense of agency, mastery, efficacy, responsibility</a:t>
            </a:r>
          </a:p>
          <a:p>
            <a:pPr eaLnBrk="1" hangingPunct="1"/>
            <a:endParaRPr lang="en-CA" altLang="zh-CN" sz="2400" smtClean="0">
              <a:solidFill>
                <a:srgbClr val="83510F"/>
              </a:solidFill>
            </a:endParaRPr>
          </a:p>
          <a:p>
            <a:pPr eaLnBrk="1" hangingPunct="1"/>
            <a:r>
              <a:rPr lang="en-CA" altLang="zh-CN" sz="2400" smtClean="0">
                <a:solidFill>
                  <a:srgbClr val="83510F"/>
                </a:solidFill>
              </a:rPr>
              <a:t>Material and social/symbolic realities are changed as a result of agentive acts</a:t>
            </a:r>
            <a:endParaRPr lang="en-US" altLang="zh-CN" sz="2400" smtClean="0">
              <a:solidFill>
                <a:srgbClr val="83510F"/>
              </a:solidFill>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Placeholder 5"/>
          <p:cNvPicPr>
            <a:picLocks noGrp="1" noChangeAspect="1"/>
          </p:cNvPicPr>
          <p:nvPr>
            <p:ph type="pic" idx="4294967295"/>
          </p:nvPr>
        </p:nvPicPr>
        <p:blipFill>
          <a:blip r:embed="rId2"/>
          <a:srcRect l="17500" r="17500"/>
          <a:stretch>
            <a:fillRect/>
          </a:stretch>
        </p:blipFill>
        <p:spPr>
          <a:xfrm>
            <a:off x="5942013" y="838200"/>
            <a:ext cx="4648200" cy="5362575"/>
          </a:xfrm>
        </p:spPr>
      </p:pic>
      <p:sp>
        <p:nvSpPr>
          <p:cNvPr id="80898" name="Title 3"/>
          <p:cNvSpPr>
            <a:spLocks noGrp="1"/>
          </p:cNvSpPr>
          <p:nvPr>
            <p:ph type="title" idx="4294967295"/>
          </p:nvPr>
        </p:nvSpPr>
        <p:spPr>
          <a:xfrm>
            <a:off x="684213" y="1981200"/>
            <a:ext cx="4876800" cy="2438400"/>
          </a:xfrm>
        </p:spPr>
        <p:txBody>
          <a:bodyPr/>
          <a:lstStyle/>
          <a:p>
            <a:pPr eaLnBrk="1" hangingPunct="1"/>
            <a:r>
              <a:rPr lang="en-US" altLang="zh-CN" sz="4000" smtClean="0"/>
              <a:t>My contact:</a:t>
            </a:r>
            <a:br>
              <a:rPr lang="en-US" altLang="zh-CN" sz="4000" smtClean="0"/>
            </a:br>
            <a:r>
              <a:rPr lang="en-US" altLang="zh-CN" sz="3200" smtClean="0">
                <a:hlinkClick r:id="rId3"/>
              </a:rPr>
              <a:t>k.tsang@utoronto.ca</a:t>
            </a:r>
            <a:r>
              <a:rPr lang="en-US" altLang="zh-CN" sz="2400" smtClean="0"/>
              <a:t/>
            </a:r>
            <a:br>
              <a:rPr lang="en-US" altLang="zh-CN" sz="2400" smtClean="0"/>
            </a:br>
            <a:endParaRPr lang="en-US" altLang="zh-CN" sz="3600" smtClean="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912813" y="304800"/>
            <a:ext cx="9158287" cy="838200"/>
          </a:xfrm>
        </p:spPr>
        <p:txBody>
          <a:bodyPr/>
          <a:lstStyle/>
          <a:p>
            <a:pPr algn="l" eaLnBrk="1" hangingPunct="1"/>
            <a:r>
              <a:rPr lang="en-GB" sz="3200" b="1" smtClean="0"/>
              <a:t>I. Pre-Encounter</a:t>
            </a:r>
            <a:endParaRPr lang="en-CA" sz="3200" smtClean="0"/>
          </a:p>
        </p:txBody>
      </p:sp>
      <p:sp>
        <p:nvSpPr>
          <p:cNvPr id="58370" name="Content Placeholder 2"/>
          <p:cNvSpPr>
            <a:spLocks noGrp="1"/>
          </p:cNvSpPr>
          <p:nvPr>
            <p:ph idx="1"/>
          </p:nvPr>
        </p:nvSpPr>
        <p:spPr>
          <a:xfrm>
            <a:off x="914400" y="1295400"/>
            <a:ext cx="10258425" cy="4191000"/>
          </a:xfrm>
        </p:spPr>
        <p:txBody>
          <a:bodyPr/>
          <a:lstStyle/>
          <a:p>
            <a:pPr eaLnBrk="1" hangingPunct="1"/>
            <a:r>
              <a:rPr lang="en-GB" sz="2400" smtClean="0"/>
              <a:t>Client goes through a process of help-seeking decision making and action. Part of this is directed inwards (e.g., what is my problem, do I want to seek professional help). Part of this is directed outwards (researching, shopping, seeking referral/admission).</a:t>
            </a:r>
          </a:p>
          <a:p>
            <a:pPr eaLnBrk="1" hangingPunct="1"/>
            <a:r>
              <a:rPr lang="en-GB" sz="2400" smtClean="0"/>
              <a:t>Practitioner works within a service setting, that has its community profile established through public presentation (e.g., branding, location, décor, website, literature, fee charging, receptionists and customer service interface, etc.) and references (by professional colleagues, current and former clients, partners, community members) .</a:t>
            </a:r>
            <a:endParaRPr lang="en-CA" sz="24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912813" y="304800"/>
            <a:ext cx="9158287" cy="838200"/>
          </a:xfrm>
        </p:spPr>
        <p:txBody>
          <a:bodyPr/>
          <a:lstStyle/>
          <a:p>
            <a:pPr algn="l" eaLnBrk="1" hangingPunct="1"/>
            <a:r>
              <a:rPr lang="en-GB" sz="3200" b="1" smtClean="0"/>
              <a:t>II. Presentation and Alliance Building</a:t>
            </a:r>
            <a:endParaRPr lang="en-CA" sz="3200" smtClean="0"/>
          </a:p>
        </p:txBody>
      </p:sp>
      <p:sp>
        <p:nvSpPr>
          <p:cNvPr id="59394" name="Content Placeholder 2"/>
          <p:cNvSpPr>
            <a:spLocks noGrp="1"/>
          </p:cNvSpPr>
          <p:nvPr>
            <p:ph idx="1"/>
          </p:nvPr>
        </p:nvSpPr>
        <p:spPr>
          <a:xfrm>
            <a:off x="914400" y="1295400"/>
            <a:ext cx="10258425" cy="4191000"/>
          </a:xfrm>
        </p:spPr>
        <p:txBody>
          <a:bodyPr/>
          <a:lstStyle/>
          <a:p>
            <a:pPr eaLnBrk="1" hangingPunct="1"/>
            <a:r>
              <a:rPr lang="en-CA" sz="2400" smtClean="0"/>
              <a:t>The client meets the practitioner, and starts the process of engagement</a:t>
            </a:r>
          </a:p>
          <a:p>
            <a:pPr eaLnBrk="1" hangingPunct="1"/>
            <a:r>
              <a:rPr lang="en-GB" sz="2400" smtClean="0"/>
              <a:t>The client presents a problem situation (complaints, subjective dis-ease, crisis, symptoms) through clinical narratives.</a:t>
            </a:r>
          </a:p>
          <a:p>
            <a:pPr eaLnBrk="1" hangingPunct="1"/>
            <a:r>
              <a:rPr lang="en-GB" sz="2400" smtClean="0"/>
              <a:t>Such narratives are co-constructed within the context of client-practitioner interaction.</a:t>
            </a:r>
          </a:p>
          <a:p>
            <a:pPr eaLnBrk="1" hangingPunct="1"/>
            <a:r>
              <a:rPr lang="en-GB" sz="2400" smtClean="0"/>
              <a:t>A positive relationship or alliance emerges as the practitioner demonstrates understanding, acceptance, and collaboration.</a:t>
            </a:r>
            <a:endParaRPr lang="en-CA" sz="24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912813" y="304800"/>
            <a:ext cx="10210800" cy="838200"/>
          </a:xfrm>
        </p:spPr>
        <p:txBody>
          <a:bodyPr/>
          <a:lstStyle/>
          <a:p>
            <a:pPr algn="l" eaLnBrk="1" hangingPunct="1"/>
            <a:r>
              <a:rPr lang="en-GB" sz="3200" b="1" smtClean="0"/>
              <a:t>III. Exploration and Collaborative Sense-Making</a:t>
            </a:r>
            <a:endParaRPr lang="en-CA" sz="3200" smtClean="0"/>
          </a:p>
        </p:txBody>
      </p:sp>
      <p:sp>
        <p:nvSpPr>
          <p:cNvPr id="60418" name="Content Placeholder 2"/>
          <p:cNvSpPr>
            <a:spLocks noGrp="1"/>
          </p:cNvSpPr>
          <p:nvPr>
            <p:ph idx="1"/>
          </p:nvPr>
        </p:nvSpPr>
        <p:spPr>
          <a:xfrm>
            <a:off x="914400" y="1295400"/>
            <a:ext cx="10258425" cy="4191000"/>
          </a:xfrm>
        </p:spPr>
        <p:txBody>
          <a:bodyPr/>
          <a:lstStyle/>
          <a:p>
            <a:pPr eaLnBrk="1" hangingPunct="1"/>
            <a:endParaRPr lang="en-GB" sz="2400" smtClean="0"/>
          </a:p>
          <a:p>
            <a:pPr eaLnBrk="1" hangingPunct="1"/>
            <a:r>
              <a:rPr lang="en-GB" sz="2400" smtClean="0"/>
              <a:t>The practitioner will explore the client’s circumstances and personal experience. This usually requires the creation and maintenance of an open and safe </a:t>
            </a:r>
          </a:p>
          <a:p>
            <a:pPr eaLnBrk="1" hangingPunct="1"/>
            <a:r>
              <a:rPr lang="en-GB" sz="2400" smtClean="0"/>
              <a:t>Practitioner brings in a conceptual framework (clinical practice theory) to guide and facilitate the exploration. This framework or theory will also enable the client-practitioner dyad to make sense of the client’s situation and issues. </a:t>
            </a:r>
          </a:p>
          <a:p>
            <a:pPr eaLnBrk="1" hangingPunct="1"/>
            <a:r>
              <a:rPr lang="en-GB" sz="2400" smtClean="0"/>
              <a:t>Through clinical interaction, the client begins to identify patterns (motivational, cognitive, emotional, or behavioral) believed to be responsible for producing and/or maintaining the problem(s). </a:t>
            </a:r>
            <a:endParaRPr lang="en-CA" sz="2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912813" y="304800"/>
            <a:ext cx="9158287" cy="838200"/>
          </a:xfrm>
        </p:spPr>
        <p:txBody>
          <a:bodyPr/>
          <a:lstStyle/>
          <a:p>
            <a:pPr algn="l" eaLnBrk="1" hangingPunct="1"/>
            <a:r>
              <a:rPr lang="en-GB" sz="3200" b="1" smtClean="0"/>
              <a:t>IV. Replacing Dysfunctional Patterns</a:t>
            </a:r>
            <a:endParaRPr lang="en-CA" sz="3200" smtClean="0"/>
          </a:p>
        </p:txBody>
      </p:sp>
      <p:sp>
        <p:nvSpPr>
          <p:cNvPr id="61442" name="Content Placeholder 2"/>
          <p:cNvSpPr>
            <a:spLocks noGrp="1"/>
          </p:cNvSpPr>
          <p:nvPr>
            <p:ph idx="1"/>
          </p:nvPr>
        </p:nvSpPr>
        <p:spPr>
          <a:xfrm>
            <a:off x="914400" y="1295400"/>
            <a:ext cx="10258425" cy="4191000"/>
          </a:xfrm>
        </p:spPr>
        <p:txBody>
          <a:bodyPr/>
          <a:lstStyle/>
          <a:p>
            <a:pPr eaLnBrk="1" hangingPunct="1"/>
            <a:r>
              <a:rPr lang="en-GB" sz="2400" smtClean="0"/>
              <a:t>The client begins to examine and question the value of dysfunctional motivational, cognitive, emotional, and behavioral patterns. </a:t>
            </a:r>
            <a:endParaRPr lang="en-CA" sz="2400" smtClean="0"/>
          </a:p>
          <a:p>
            <a:pPr eaLnBrk="1" hangingPunct="1"/>
            <a:endParaRPr lang="en-GB" sz="2400" smtClean="0"/>
          </a:p>
          <a:p>
            <a:pPr eaLnBrk="1" hangingPunct="1"/>
            <a:r>
              <a:rPr lang="en-GB" sz="2400" smtClean="0"/>
              <a:t>The client explores new alternatives. This is sometimes associated with a more or less deliberate attempt to stop old dysfunctional patterns.</a:t>
            </a:r>
            <a:endParaRPr lang="en-CA" sz="2400" smtClean="0"/>
          </a:p>
          <a:p>
            <a:pPr eaLnBrk="1" hangingPunct="1"/>
            <a:endParaRPr lang="en-GB" sz="2400" smtClean="0"/>
          </a:p>
          <a:p>
            <a:pPr eaLnBrk="1" hangingPunct="1"/>
            <a:r>
              <a:rPr lang="en-GB" sz="2400" smtClean="0"/>
              <a:t>Initial experimentation with new patterns brings positive change (increased mastery of internal processes and/or the environment, improved interpersonal and/or social functioning).</a:t>
            </a:r>
            <a:endParaRPr lang="en-CA" sz="2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912813" y="304800"/>
            <a:ext cx="9158287" cy="838200"/>
          </a:xfrm>
        </p:spPr>
        <p:txBody>
          <a:bodyPr/>
          <a:lstStyle/>
          <a:p>
            <a:pPr algn="l" eaLnBrk="1" hangingPunct="1"/>
            <a:r>
              <a:rPr lang="en-GB" sz="3200" b="1" smtClean="0"/>
              <a:t>V. Achieving Positive Clinical Outcome</a:t>
            </a:r>
            <a:endParaRPr lang="en-CA" sz="3200" smtClean="0"/>
          </a:p>
        </p:txBody>
      </p:sp>
      <p:sp>
        <p:nvSpPr>
          <p:cNvPr id="62466" name="Content Placeholder 2"/>
          <p:cNvSpPr>
            <a:spLocks noGrp="1"/>
          </p:cNvSpPr>
          <p:nvPr>
            <p:ph idx="1"/>
          </p:nvPr>
        </p:nvSpPr>
        <p:spPr>
          <a:xfrm>
            <a:off x="914400" y="1295400"/>
            <a:ext cx="10258425" cy="4191000"/>
          </a:xfrm>
        </p:spPr>
        <p:txBody>
          <a:bodyPr/>
          <a:lstStyle/>
          <a:p>
            <a:pPr eaLnBrk="1" hangingPunct="1"/>
            <a:r>
              <a:rPr lang="en-GB" sz="2400" smtClean="0"/>
              <a:t>Finding personal gratification in these changes. The client becomes increasingly motivated and able to dissociate from old patterns and to adopt new strategies.</a:t>
            </a:r>
          </a:p>
          <a:p>
            <a:pPr eaLnBrk="1" hangingPunct="1"/>
            <a:r>
              <a:rPr lang="en-GB" sz="2400" smtClean="0"/>
              <a:t>The complaints, problems, or symptoms initially presented are significantly decreased according to objective measure and/or subjective appraisal.</a:t>
            </a:r>
            <a:endParaRPr lang="en-CA" sz="2400" smtClean="0"/>
          </a:p>
          <a:p>
            <a:pPr eaLnBrk="1" hangingPunct="1"/>
            <a:r>
              <a:rPr lang="en-GB" sz="2400" smtClean="0"/>
              <a:t>Positive changes in interpersonal and social functioning associated with a growing sense of mastery and strength (self-efficacy).</a:t>
            </a:r>
          </a:p>
          <a:p>
            <a:pPr eaLnBrk="1" hangingPunct="1"/>
            <a:r>
              <a:rPr lang="en-GB" sz="2400" smtClean="0"/>
              <a:t>The client feels self-sufficient and is ready to terminate treatment.</a:t>
            </a:r>
            <a:endParaRPr lang="en-CA" sz="24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57"/>
          <p:cNvGrpSpPr>
            <a:grpSpLocks/>
          </p:cNvGrpSpPr>
          <p:nvPr/>
        </p:nvGrpSpPr>
        <p:grpSpPr bwMode="auto">
          <a:xfrm>
            <a:off x="2825750" y="1487488"/>
            <a:ext cx="8358188" cy="4143375"/>
            <a:chOff x="500034" y="1714488"/>
            <a:chExt cx="8358246" cy="4143404"/>
          </a:xfrm>
        </p:grpSpPr>
        <p:grpSp>
          <p:nvGrpSpPr>
            <p:cNvPr id="63491" name="Group 56"/>
            <p:cNvGrpSpPr>
              <a:grpSpLocks/>
            </p:cNvGrpSpPr>
            <p:nvPr/>
          </p:nvGrpSpPr>
          <p:grpSpPr bwMode="auto">
            <a:xfrm>
              <a:off x="642910" y="2500306"/>
              <a:ext cx="4786346" cy="3357586"/>
              <a:chOff x="642910" y="2500306"/>
              <a:chExt cx="4786346" cy="3357586"/>
            </a:xfrm>
          </p:grpSpPr>
          <p:sp>
            <p:nvSpPr>
              <p:cNvPr id="35" name="Rounded Rectangle 34"/>
              <p:cNvSpPr/>
              <p:nvPr/>
            </p:nvSpPr>
            <p:spPr>
              <a:xfrm>
                <a:off x="1428728" y="4213360"/>
                <a:ext cx="3682482" cy="1644532"/>
              </a:xfrm>
              <a:prstGeom prst="roundRect">
                <a:avLst/>
              </a:prstGeom>
              <a:gradFill rotWithShape="1">
                <a:gsLst>
                  <a:gs pos="0">
                    <a:srgbClr val="E66C7D">
                      <a:shade val="47500"/>
                      <a:satMod val="137000"/>
                    </a:srgbClr>
                  </a:gs>
                  <a:gs pos="55000">
                    <a:srgbClr val="E66C7D">
                      <a:shade val="69000"/>
                      <a:satMod val="137000"/>
                    </a:srgbClr>
                  </a:gs>
                  <a:gs pos="100000">
                    <a:srgbClr val="E66C7D">
                      <a:shade val="98000"/>
                      <a:satMod val="137000"/>
                    </a:srgbClr>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CA" sz="2000" b="1" kern="0" dirty="0">
                    <a:solidFill>
                      <a:prstClr val="white"/>
                    </a:solidFill>
                    <a:latin typeface="Arial" pitchFamily="34" charset="0"/>
                    <a:ea typeface="+mn-ea"/>
                    <a:cs typeface="Arial" pitchFamily="34" charset="0"/>
                  </a:rPr>
                  <a:t>  </a:t>
                </a:r>
              </a:p>
              <a:p>
                <a:pPr algn="ctr" fontAlgn="auto">
                  <a:spcBef>
                    <a:spcPts val="0"/>
                  </a:spcBef>
                  <a:spcAft>
                    <a:spcPts val="0"/>
                  </a:spcAft>
                  <a:defRPr/>
                </a:pPr>
                <a:endParaRPr lang="en-CA" sz="2000" b="1" kern="0" dirty="0">
                  <a:solidFill>
                    <a:prstClr val="black"/>
                  </a:solidFill>
                  <a:latin typeface="Arial" pitchFamily="34" charset="0"/>
                  <a:ea typeface="+mn-ea"/>
                  <a:cs typeface="Arial" pitchFamily="34" charset="0"/>
                </a:endParaRPr>
              </a:p>
              <a:p>
                <a:pPr algn="ctr" fontAlgn="auto">
                  <a:spcBef>
                    <a:spcPts val="0"/>
                  </a:spcBef>
                  <a:spcAft>
                    <a:spcPts val="0"/>
                  </a:spcAft>
                  <a:defRPr/>
                </a:pPr>
                <a:endParaRPr lang="en-CA" sz="2000" b="1" kern="0" dirty="0">
                  <a:solidFill>
                    <a:prstClr val="black"/>
                  </a:solidFill>
                  <a:latin typeface="Arial" pitchFamily="34" charset="0"/>
                  <a:ea typeface="+mn-ea"/>
                  <a:cs typeface="Arial" pitchFamily="34" charset="0"/>
                </a:endParaRPr>
              </a:p>
              <a:p>
                <a:pPr algn="ctr" fontAlgn="auto">
                  <a:spcBef>
                    <a:spcPts val="0"/>
                  </a:spcBef>
                  <a:spcAft>
                    <a:spcPts val="0"/>
                  </a:spcAft>
                  <a:defRPr/>
                </a:pPr>
                <a:endParaRPr lang="en-CA" sz="2000" b="1" kern="0" dirty="0">
                  <a:solidFill>
                    <a:prstClr val="black"/>
                  </a:solidFill>
                  <a:latin typeface="Arial" pitchFamily="34" charset="0"/>
                  <a:ea typeface="+mn-ea"/>
                  <a:cs typeface="Arial" pitchFamily="34" charset="0"/>
                </a:endParaRPr>
              </a:p>
              <a:p>
                <a:pPr algn="ctr" fontAlgn="auto">
                  <a:spcBef>
                    <a:spcPts val="0"/>
                  </a:spcBef>
                  <a:spcAft>
                    <a:spcPts val="0"/>
                  </a:spcAft>
                  <a:defRPr/>
                </a:pPr>
                <a:r>
                  <a:rPr lang="en-CA" sz="2000" b="1" kern="0" dirty="0">
                    <a:solidFill>
                      <a:prstClr val="black"/>
                    </a:solidFill>
                    <a:latin typeface="Arial" pitchFamily="34" charset="0"/>
                    <a:ea typeface="+mn-ea"/>
                    <a:cs typeface="Arial" pitchFamily="34" charset="0"/>
                  </a:rPr>
                  <a:t>Biology</a:t>
                </a:r>
              </a:p>
              <a:p>
                <a:pPr fontAlgn="auto">
                  <a:spcBef>
                    <a:spcPts val="0"/>
                  </a:spcBef>
                  <a:spcAft>
                    <a:spcPts val="0"/>
                  </a:spcAft>
                  <a:defRPr/>
                </a:pPr>
                <a:endParaRPr lang="en-CA" sz="900" b="1" kern="0" dirty="0">
                  <a:solidFill>
                    <a:prstClr val="black"/>
                  </a:solidFill>
                  <a:latin typeface="Arial" pitchFamily="34" charset="0"/>
                  <a:ea typeface="+mn-ea"/>
                  <a:cs typeface="Arial" pitchFamily="34" charset="0"/>
                </a:endParaRPr>
              </a:p>
              <a:p>
                <a:pPr fontAlgn="auto">
                  <a:spcBef>
                    <a:spcPts val="0"/>
                  </a:spcBef>
                  <a:spcAft>
                    <a:spcPts val="0"/>
                  </a:spcAft>
                  <a:defRPr/>
                </a:pPr>
                <a:r>
                  <a:rPr lang="en-CA" sz="1200" b="1" kern="0" dirty="0">
                    <a:solidFill>
                      <a:prstClr val="black"/>
                    </a:solidFill>
                    <a:latin typeface="Arial" pitchFamily="34" charset="0"/>
                    <a:ea typeface="+mn-ea"/>
                    <a:cs typeface="Arial" pitchFamily="34" charset="0"/>
                  </a:rPr>
                  <a:t>   </a:t>
                </a:r>
              </a:p>
            </p:txBody>
          </p:sp>
          <p:sp>
            <p:nvSpPr>
              <p:cNvPr id="36" name="Rounded Rectangle 35"/>
              <p:cNvSpPr/>
              <p:nvPr/>
            </p:nvSpPr>
            <p:spPr>
              <a:xfrm>
                <a:off x="642910" y="3071810"/>
                <a:ext cx="1733105" cy="1644532"/>
              </a:xfrm>
              <a:prstGeom prst="round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fontAlgn="auto">
                  <a:spcBef>
                    <a:spcPts val="0"/>
                  </a:spcBef>
                  <a:spcAft>
                    <a:spcPts val="0"/>
                  </a:spcAft>
                  <a:defRPr/>
                </a:pPr>
                <a:r>
                  <a:rPr lang="en-CA" sz="2000" b="1" kern="0" dirty="0">
                    <a:solidFill>
                      <a:prstClr val="white"/>
                    </a:solidFill>
                    <a:latin typeface="Arial" pitchFamily="34" charset="0"/>
                    <a:ea typeface="+mn-ea"/>
                    <a:cs typeface="Arial" pitchFamily="34" charset="0"/>
                  </a:rPr>
                  <a:t> </a:t>
                </a:r>
                <a:r>
                  <a:rPr lang="en-CA" sz="2000" b="1" kern="0" dirty="0">
                    <a:solidFill>
                      <a:prstClr val="black"/>
                    </a:solidFill>
                    <a:latin typeface="Arial" pitchFamily="34" charset="0"/>
                    <a:ea typeface="+mn-ea"/>
                    <a:cs typeface="Arial" pitchFamily="34" charset="0"/>
                  </a:rPr>
                  <a:t>Motivation</a:t>
                </a:r>
              </a:p>
              <a:p>
                <a:pPr fontAlgn="auto">
                  <a:spcBef>
                    <a:spcPts val="0"/>
                  </a:spcBef>
                  <a:spcAft>
                    <a:spcPts val="0"/>
                  </a:spcAft>
                  <a:defRPr/>
                </a:pPr>
                <a:endParaRPr lang="en-CA" sz="900" b="1" kern="0" dirty="0">
                  <a:solidFill>
                    <a:prstClr val="black"/>
                  </a:solidFill>
                  <a:latin typeface="Arial" pitchFamily="34" charset="0"/>
                  <a:ea typeface="+mn-ea"/>
                  <a:cs typeface="Arial" pitchFamily="34" charset="0"/>
                </a:endParaRPr>
              </a:p>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   Drive</a:t>
                </a:r>
              </a:p>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   Needs</a:t>
                </a:r>
              </a:p>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   Desire</a:t>
                </a:r>
                <a:endParaRPr lang="en-CA" sz="1200" b="1" kern="0" dirty="0">
                  <a:solidFill>
                    <a:prstClr val="black"/>
                  </a:solidFill>
                  <a:latin typeface="Arial" pitchFamily="34" charset="0"/>
                  <a:ea typeface="+mn-ea"/>
                  <a:cs typeface="Arial" pitchFamily="34" charset="0"/>
                </a:endParaRPr>
              </a:p>
            </p:txBody>
          </p:sp>
          <p:sp>
            <p:nvSpPr>
              <p:cNvPr id="37" name="Rounded Rectangle 36"/>
              <p:cNvSpPr/>
              <p:nvPr/>
            </p:nvSpPr>
            <p:spPr>
              <a:xfrm>
                <a:off x="2185188" y="2500306"/>
                <a:ext cx="1653839" cy="1644532"/>
              </a:xfrm>
              <a:prstGeom prst="roundRect">
                <a:avLst/>
              </a:prstGeom>
              <a:solidFill>
                <a:srgbClr val="FF99FF"/>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fontAlgn="auto">
                  <a:spcBef>
                    <a:spcPts val="0"/>
                  </a:spcBef>
                  <a:spcAft>
                    <a:spcPts val="0"/>
                  </a:spcAft>
                  <a:defRPr/>
                </a:pPr>
                <a:r>
                  <a:rPr lang="en-CA" sz="2000" kern="0" dirty="0">
                    <a:solidFill>
                      <a:prstClr val="white"/>
                    </a:solidFill>
                    <a:latin typeface="Arial" pitchFamily="34" charset="0"/>
                    <a:ea typeface="+mn-ea"/>
                    <a:cs typeface="Arial" pitchFamily="34" charset="0"/>
                  </a:rPr>
                  <a:t> </a:t>
                </a:r>
                <a:r>
                  <a:rPr lang="en-CA" sz="2000" b="1" kern="0" dirty="0">
                    <a:solidFill>
                      <a:prstClr val="black"/>
                    </a:solidFill>
                    <a:latin typeface="Arial" pitchFamily="34" charset="0"/>
                    <a:ea typeface="+mn-ea"/>
                    <a:cs typeface="Arial" pitchFamily="34" charset="0"/>
                  </a:rPr>
                  <a:t>Cognition</a:t>
                </a:r>
              </a:p>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Information</a:t>
                </a:r>
              </a:p>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processing,</a:t>
                </a:r>
              </a:p>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Making-sense</a:t>
                </a:r>
              </a:p>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Beliefs, Values</a:t>
                </a:r>
              </a:p>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 Attitude </a:t>
                </a:r>
              </a:p>
            </p:txBody>
          </p:sp>
          <p:sp>
            <p:nvSpPr>
              <p:cNvPr id="38" name="Rounded Rectangle 37"/>
              <p:cNvSpPr/>
              <p:nvPr/>
            </p:nvSpPr>
            <p:spPr>
              <a:xfrm>
                <a:off x="2057970" y="4076316"/>
                <a:ext cx="2544367" cy="1027832"/>
              </a:xfrm>
              <a:prstGeom prst="roundRect">
                <a:avLst/>
              </a:prstGeom>
              <a:gradFill rotWithShape="1">
                <a:gsLst>
                  <a:gs pos="0">
                    <a:srgbClr val="C64847">
                      <a:shade val="47500"/>
                      <a:satMod val="137000"/>
                    </a:srgbClr>
                  </a:gs>
                  <a:gs pos="55000">
                    <a:srgbClr val="C64847">
                      <a:shade val="69000"/>
                      <a:satMod val="137000"/>
                    </a:srgbClr>
                  </a:gs>
                  <a:gs pos="100000">
                    <a:srgbClr val="C64847">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fontAlgn="auto">
                  <a:spcBef>
                    <a:spcPts val="0"/>
                  </a:spcBef>
                  <a:spcAft>
                    <a:spcPts val="0"/>
                  </a:spcAft>
                  <a:defRPr/>
                </a:pPr>
                <a:r>
                  <a:rPr lang="en-CA" sz="2000" b="1" kern="0" dirty="0">
                    <a:solidFill>
                      <a:prstClr val="white"/>
                    </a:solidFill>
                    <a:latin typeface="Arial" pitchFamily="34" charset="0"/>
                    <a:ea typeface="+mn-ea"/>
                    <a:cs typeface="Arial" pitchFamily="34" charset="0"/>
                  </a:rPr>
                  <a:t>  </a:t>
                </a:r>
              </a:p>
              <a:p>
                <a:pPr algn="ctr" fontAlgn="auto">
                  <a:spcBef>
                    <a:spcPts val="0"/>
                  </a:spcBef>
                  <a:spcAft>
                    <a:spcPts val="0"/>
                  </a:spcAft>
                  <a:defRPr/>
                </a:pPr>
                <a:r>
                  <a:rPr lang="en-CA" sz="2000" b="1" kern="0" dirty="0">
                    <a:solidFill>
                      <a:prstClr val="black"/>
                    </a:solidFill>
                    <a:latin typeface="Arial" pitchFamily="34" charset="0"/>
                    <a:ea typeface="+mn-ea"/>
                    <a:cs typeface="Arial" pitchFamily="34" charset="0"/>
                  </a:rPr>
                  <a:t>Emotion/  </a:t>
                </a:r>
              </a:p>
              <a:p>
                <a:pPr fontAlgn="auto">
                  <a:spcBef>
                    <a:spcPts val="0"/>
                  </a:spcBef>
                  <a:spcAft>
                    <a:spcPts val="0"/>
                  </a:spcAft>
                  <a:defRPr/>
                </a:pPr>
                <a:r>
                  <a:rPr lang="en-CA" sz="2000" b="1" kern="0" dirty="0">
                    <a:solidFill>
                      <a:prstClr val="black"/>
                    </a:solidFill>
                    <a:latin typeface="Arial" pitchFamily="34" charset="0"/>
                    <a:ea typeface="+mn-ea"/>
                    <a:cs typeface="Arial" pitchFamily="34" charset="0"/>
                  </a:rPr>
                  <a:t>             Affect</a:t>
                </a:r>
              </a:p>
              <a:p>
                <a:pPr fontAlgn="auto">
                  <a:spcBef>
                    <a:spcPts val="0"/>
                  </a:spcBef>
                  <a:spcAft>
                    <a:spcPts val="0"/>
                  </a:spcAft>
                  <a:defRPr/>
                </a:pPr>
                <a:endParaRPr lang="en-CA" sz="900" b="1" kern="0" dirty="0">
                  <a:solidFill>
                    <a:prstClr val="black"/>
                  </a:solidFill>
                  <a:latin typeface="Arial" pitchFamily="34" charset="0"/>
                  <a:ea typeface="+mn-ea"/>
                  <a:cs typeface="Arial" pitchFamily="34" charset="0"/>
                </a:endParaRPr>
              </a:p>
              <a:p>
                <a:pPr fontAlgn="auto">
                  <a:spcBef>
                    <a:spcPts val="0"/>
                  </a:spcBef>
                  <a:spcAft>
                    <a:spcPts val="0"/>
                  </a:spcAft>
                  <a:defRPr/>
                </a:pPr>
                <a:r>
                  <a:rPr lang="en-CA" sz="1200" b="1" kern="0" dirty="0">
                    <a:solidFill>
                      <a:prstClr val="black"/>
                    </a:solidFill>
                    <a:latin typeface="Arial" pitchFamily="34" charset="0"/>
                    <a:ea typeface="+mn-ea"/>
                    <a:cs typeface="Arial" pitchFamily="34" charset="0"/>
                  </a:rPr>
                  <a:t>   </a:t>
                </a:r>
              </a:p>
            </p:txBody>
          </p:sp>
          <p:sp>
            <p:nvSpPr>
              <p:cNvPr id="39" name="Rounded Rectangle 38"/>
              <p:cNvSpPr/>
              <p:nvPr/>
            </p:nvSpPr>
            <p:spPr>
              <a:xfrm>
                <a:off x="3775417" y="2568828"/>
                <a:ext cx="1653839" cy="1713054"/>
              </a:xfrm>
              <a:prstGeom prst="roundRect">
                <a:avLst/>
              </a:prstGeom>
              <a:gradFill rotWithShape="1">
                <a:gsLst>
                  <a:gs pos="0">
                    <a:srgbClr val="E88651">
                      <a:shade val="47500"/>
                      <a:satMod val="137000"/>
                    </a:srgbClr>
                  </a:gs>
                  <a:gs pos="55000">
                    <a:srgbClr val="E88651">
                      <a:shade val="69000"/>
                      <a:satMod val="137000"/>
                    </a:srgbClr>
                  </a:gs>
                  <a:gs pos="100000">
                    <a:srgbClr val="E88651">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fontAlgn="auto">
                  <a:spcBef>
                    <a:spcPts val="0"/>
                  </a:spcBef>
                  <a:spcAft>
                    <a:spcPts val="0"/>
                  </a:spcAft>
                  <a:defRPr/>
                </a:pPr>
                <a:r>
                  <a:rPr lang="en-CA" sz="2000" b="1" kern="0" dirty="0">
                    <a:solidFill>
                      <a:prstClr val="black"/>
                    </a:solidFill>
                    <a:latin typeface="Arial" pitchFamily="34" charset="0"/>
                    <a:ea typeface="+mn-ea"/>
                    <a:cs typeface="Arial" pitchFamily="34" charset="0"/>
                  </a:rPr>
                  <a:t>  Behaviour</a:t>
                </a:r>
              </a:p>
              <a:p>
                <a:pPr fontAlgn="auto">
                  <a:spcBef>
                    <a:spcPts val="0"/>
                  </a:spcBef>
                  <a:spcAft>
                    <a:spcPts val="0"/>
                  </a:spcAft>
                  <a:defRPr/>
                </a:pPr>
                <a:endParaRPr lang="en-CA" sz="900" b="1" kern="0" dirty="0">
                  <a:solidFill>
                    <a:prstClr val="black"/>
                  </a:solidFill>
                  <a:latin typeface="Arial" pitchFamily="34" charset="0"/>
                  <a:ea typeface="+mn-ea"/>
                  <a:cs typeface="Arial" pitchFamily="34" charset="0"/>
                </a:endParaRPr>
              </a:p>
              <a:p>
                <a:pPr fontAlgn="auto">
                  <a:spcBef>
                    <a:spcPts val="0"/>
                  </a:spcBef>
                  <a:spcAft>
                    <a:spcPts val="0"/>
                  </a:spcAft>
                  <a:defRPr/>
                </a:pPr>
                <a:r>
                  <a:rPr lang="en-CA" sz="1600" b="1" kern="0" dirty="0">
                    <a:solidFill>
                      <a:prstClr val="black"/>
                    </a:solidFill>
                    <a:latin typeface="Arial" pitchFamily="34" charset="0"/>
                    <a:ea typeface="+mn-ea"/>
                    <a:cs typeface="Arial" pitchFamily="34" charset="0"/>
                  </a:rPr>
                  <a:t>   </a:t>
                </a:r>
                <a:r>
                  <a:rPr lang="en-CA" sz="1400" b="1" kern="0" dirty="0">
                    <a:solidFill>
                      <a:prstClr val="black"/>
                    </a:solidFill>
                    <a:latin typeface="Arial" pitchFamily="34" charset="0"/>
                    <a:ea typeface="+mn-ea"/>
                    <a:cs typeface="Arial" pitchFamily="34" charset="0"/>
                  </a:rPr>
                  <a:t>Action</a:t>
                </a:r>
              </a:p>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   Response</a:t>
                </a:r>
                <a:r>
                  <a:rPr lang="en-CA" sz="1600" b="1" kern="0" dirty="0">
                    <a:solidFill>
                      <a:prstClr val="black"/>
                    </a:solidFill>
                    <a:latin typeface="Arial" pitchFamily="34" charset="0"/>
                    <a:ea typeface="+mn-ea"/>
                    <a:cs typeface="Arial" pitchFamily="34" charset="0"/>
                  </a:rPr>
                  <a:t>	</a:t>
                </a:r>
              </a:p>
            </p:txBody>
          </p:sp>
        </p:grpSp>
        <p:cxnSp>
          <p:nvCxnSpPr>
            <p:cNvPr id="63492" name="AutoShape 2"/>
            <p:cNvCxnSpPr>
              <a:cxnSpLocks noChangeShapeType="1"/>
            </p:cNvCxnSpPr>
            <p:nvPr/>
          </p:nvCxnSpPr>
          <p:spPr bwMode="auto">
            <a:xfrm>
              <a:off x="1785918" y="1714488"/>
              <a:ext cx="5642679" cy="1588"/>
            </a:xfrm>
            <a:prstGeom prst="straightConnector1">
              <a:avLst/>
            </a:prstGeom>
            <a:noFill/>
            <a:ln w="38100" cap="rnd">
              <a:solidFill>
                <a:srgbClr val="000000"/>
              </a:solidFill>
              <a:round/>
              <a:headEnd/>
              <a:tailEnd/>
            </a:ln>
          </p:spPr>
        </p:cxnSp>
        <p:cxnSp>
          <p:nvCxnSpPr>
            <p:cNvPr id="63493" name="AutoShape 3"/>
            <p:cNvCxnSpPr>
              <a:cxnSpLocks noChangeShapeType="1"/>
            </p:cNvCxnSpPr>
            <p:nvPr/>
          </p:nvCxnSpPr>
          <p:spPr bwMode="auto">
            <a:xfrm rot="16200000" flipH="1">
              <a:off x="1166000" y="2334406"/>
              <a:ext cx="1258886" cy="19050"/>
            </a:xfrm>
            <a:prstGeom prst="straightConnector1">
              <a:avLst/>
            </a:prstGeom>
            <a:noFill/>
            <a:ln w="38100" cap="rnd">
              <a:solidFill>
                <a:srgbClr val="000000"/>
              </a:solidFill>
              <a:round/>
              <a:headEnd/>
              <a:tailEnd type="triangle" w="med" len="med"/>
            </a:ln>
          </p:spPr>
        </p:cxnSp>
        <p:cxnSp>
          <p:nvCxnSpPr>
            <p:cNvPr id="63494" name="AutoShape 4"/>
            <p:cNvCxnSpPr>
              <a:cxnSpLocks noChangeShapeType="1"/>
            </p:cNvCxnSpPr>
            <p:nvPr/>
          </p:nvCxnSpPr>
          <p:spPr bwMode="auto">
            <a:xfrm rot="5400000">
              <a:off x="2928926" y="2071678"/>
              <a:ext cx="714380" cy="1588"/>
            </a:xfrm>
            <a:prstGeom prst="straightConnector1">
              <a:avLst/>
            </a:prstGeom>
            <a:noFill/>
            <a:ln w="38100">
              <a:solidFill>
                <a:srgbClr val="000000"/>
              </a:solidFill>
              <a:round/>
              <a:headEnd/>
              <a:tailEnd type="triangle" w="med" len="med"/>
            </a:ln>
          </p:spPr>
        </p:cxnSp>
        <p:cxnSp>
          <p:nvCxnSpPr>
            <p:cNvPr id="63495" name="AutoShape 5"/>
            <p:cNvCxnSpPr>
              <a:cxnSpLocks noChangeShapeType="1"/>
            </p:cNvCxnSpPr>
            <p:nvPr/>
          </p:nvCxnSpPr>
          <p:spPr bwMode="auto">
            <a:xfrm>
              <a:off x="5500694" y="3571876"/>
              <a:ext cx="1071570" cy="1588"/>
            </a:xfrm>
            <a:prstGeom prst="straightConnector1">
              <a:avLst/>
            </a:prstGeom>
            <a:noFill/>
            <a:ln w="38100" cap="rnd">
              <a:solidFill>
                <a:srgbClr val="000000"/>
              </a:solidFill>
              <a:round/>
              <a:headEnd/>
              <a:tailEnd type="triangle" w="med" len="med"/>
            </a:ln>
          </p:spPr>
        </p:cxnSp>
        <p:cxnSp>
          <p:nvCxnSpPr>
            <p:cNvPr id="63496" name="AutoShape 7"/>
            <p:cNvCxnSpPr>
              <a:cxnSpLocks noChangeShapeType="1"/>
            </p:cNvCxnSpPr>
            <p:nvPr/>
          </p:nvCxnSpPr>
          <p:spPr bwMode="auto">
            <a:xfrm rot="5400000">
              <a:off x="5822165" y="3321843"/>
              <a:ext cx="3214710" cy="1588"/>
            </a:xfrm>
            <a:prstGeom prst="straightConnector1">
              <a:avLst/>
            </a:prstGeom>
            <a:noFill/>
            <a:ln w="38100" cap="rnd">
              <a:solidFill>
                <a:srgbClr val="000000"/>
              </a:solidFill>
              <a:round/>
              <a:headEnd/>
              <a:tailEnd/>
            </a:ln>
          </p:spPr>
        </p:cxnSp>
        <p:sp>
          <p:nvSpPr>
            <p:cNvPr id="28" name="TextBox 27"/>
            <p:cNvSpPr txBox="1"/>
            <p:nvPr/>
          </p:nvSpPr>
          <p:spPr>
            <a:xfrm>
              <a:off x="500034" y="1857364"/>
              <a:ext cx="1285884" cy="523879"/>
            </a:xfrm>
            <a:prstGeom prst="rect">
              <a:avLst/>
            </a:prstGeom>
            <a:noFill/>
          </p:spPr>
          <p:txBody>
            <a:bodyPr>
              <a:spAutoFit/>
            </a:bodyPr>
            <a:lstStyle/>
            <a:p>
              <a:pPr fontAlgn="auto">
                <a:spcBef>
                  <a:spcPts val="0"/>
                </a:spcBef>
                <a:spcAft>
                  <a:spcPts val="0"/>
                </a:spcAft>
                <a:defRPr/>
              </a:pPr>
              <a:r>
                <a:rPr lang="en-CA" sz="1100" b="1" kern="0" dirty="0">
                  <a:solidFill>
                    <a:prstClr val="black"/>
                  </a:solidFill>
                  <a:latin typeface="Arial" pitchFamily="34" charset="0"/>
                  <a:ea typeface="+mn-ea"/>
                  <a:cs typeface="Arial" pitchFamily="34" charset="0"/>
                </a:rPr>
                <a:t> </a:t>
              </a:r>
              <a:r>
                <a:rPr lang="en-CA" sz="1400" b="1" kern="0" dirty="0">
                  <a:solidFill>
                    <a:prstClr val="black"/>
                  </a:solidFill>
                  <a:latin typeface="Arial" pitchFamily="34" charset="0"/>
                  <a:ea typeface="+mn-ea"/>
                  <a:cs typeface="Arial" pitchFamily="34" charset="0"/>
                </a:rPr>
                <a:t>Gratification</a:t>
              </a:r>
            </a:p>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 Deprivation </a:t>
              </a:r>
            </a:p>
          </p:txBody>
        </p:sp>
        <p:sp>
          <p:nvSpPr>
            <p:cNvPr id="29" name="TextBox 28"/>
            <p:cNvSpPr txBox="1"/>
            <p:nvPr/>
          </p:nvSpPr>
          <p:spPr>
            <a:xfrm>
              <a:off x="1785918" y="1857364"/>
              <a:ext cx="1500198" cy="523879"/>
            </a:xfrm>
            <a:prstGeom prst="rect">
              <a:avLst/>
            </a:prstGeom>
            <a:noFill/>
          </p:spPr>
          <p:txBody>
            <a:bodyPr>
              <a:spAutoFit/>
            </a:bodyPr>
            <a:lstStyle/>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Frustration</a:t>
              </a:r>
            </a:p>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Incentive</a:t>
              </a:r>
            </a:p>
          </p:txBody>
        </p:sp>
        <p:sp>
          <p:nvSpPr>
            <p:cNvPr id="30" name="TextBox 29"/>
            <p:cNvSpPr txBox="1"/>
            <p:nvPr/>
          </p:nvSpPr>
          <p:spPr>
            <a:xfrm>
              <a:off x="3428992" y="1855776"/>
              <a:ext cx="3786213" cy="522292"/>
            </a:xfrm>
            <a:prstGeom prst="rect">
              <a:avLst/>
            </a:prstGeom>
            <a:noFill/>
          </p:spPr>
          <p:txBody>
            <a:bodyPr>
              <a:spAutoFit/>
            </a:bodyPr>
            <a:lstStyle/>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Stimulation, information, social discourses, input, feedback</a:t>
              </a:r>
            </a:p>
          </p:txBody>
        </p:sp>
        <p:sp>
          <p:nvSpPr>
            <p:cNvPr id="31" name="TextBox 30"/>
            <p:cNvSpPr txBox="1"/>
            <p:nvPr/>
          </p:nvSpPr>
          <p:spPr>
            <a:xfrm>
              <a:off x="5572132" y="4071941"/>
              <a:ext cx="1714512" cy="830269"/>
            </a:xfrm>
            <a:prstGeom prst="rect">
              <a:avLst/>
            </a:prstGeom>
            <a:noFill/>
          </p:spPr>
          <p:txBody>
            <a:bodyPr>
              <a:spAutoFit/>
            </a:bodyPr>
            <a:lstStyle/>
            <a:p>
              <a:pPr fontAlgn="auto">
                <a:spcBef>
                  <a:spcPts val="0"/>
                </a:spcBef>
                <a:spcAft>
                  <a:spcPts val="0"/>
                </a:spcAft>
                <a:defRPr/>
              </a:pPr>
              <a:r>
                <a:rPr lang="en-CA" sz="1600" b="1" kern="0" dirty="0">
                  <a:solidFill>
                    <a:srgbClr val="C64847">
                      <a:lumMod val="75000"/>
                    </a:srgbClr>
                  </a:solidFill>
                  <a:latin typeface="Arial" pitchFamily="34" charset="0"/>
                  <a:ea typeface="+mn-ea"/>
                  <a:cs typeface="Arial" pitchFamily="34" charset="0"/>
                </a:rPr>
                <a:t>Mutual Conditioning &amp; Transformation</a:t>
              </a:r>
            </a:p>
          </p:txBody>
        </p:sp>
        <p:sp>
          <p:nvSpPr>
            <p:cNvPr id="32" name="TextBox 31"/>
            <p:cNvSpPr txBox="1"/>
            <p:nvPr/>
          </p:nvSpPr>
          <p:spPr>
            <a:xfrm>
              <a:off x="5357818" y="5072073"/>
              <a:ext cx="2786082" cy="738193"/>
            </a:xfrm>
            <a:prstGeom prst="rect">
              <a:avLst/>
            </a:prstGeom>
            <a:noFill/>
          </p:spPr>
          <p:txBody>
            <a:bodyPr>
              <a:spAutoFit/>
            </a:bodyPr>
            <a:lstStyle/>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Food, medication, injury, virus, surgery, cultural norms, institutions, laws, etc.</a:t>
              </a:r>
            </a:p>
          </p:txBody>
        </p:sp>
        <p:sp>
          <p:nvSpPr>
            <p:cNvPr id="33" name="Rounded Rectangle 32"/>
            <p:cNvSpPr/>
            <p:nvPr/>
          </p:nvSpPr>
          <p:spPr>
            <a:xfrm>
              <a:off x="6643702" y="3143248"/>
              <a:ext cx="2214578" cy="857256"/>
            </a:xfrm>
            <a:prstGeom prst="roundRect">
              <a:avLst/>
            </a:prstGeom>
            <a:gradFill rotWithShape="1">
              <a:gsLst>
                <a:gs pos="0">
                  <a:srgbClr val="F0AD00">
                    <a:shade val="47500"/>
                    <a:satMod val="137000"/>
                  </a:srgbClr>
                </a:gs>
                <a:gs pos="55000">
                  <a:srgbClr val="F0AD00">
                    <a:shade val="69000"/>
                    <a:satMod val="137000"/>
                  </a:srgbClr>
                </a:gs>
                <a:gs pos="100000">
                  <a:srgbClr val="F0AD00">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fontAlgn="auto">
                <a:spcBef>
                  <a:spcPts val="0"/>
                </a:spcBef>
                <a:spcAft>
                  <a:spcPts val="0"/>
                </a:spcAft>
                <a:defRPr/>
              </a:pPr>
              <a:r>
                <a:rPr lang="en-CA" sz="1400" b="1" kern="0" dirty="0">
                  <a:solidFill>
                    <a:prstClr val="black"/>
                  </a:solidFill>
                  <a:latin typeface="Arial" pitchFamily="34" charset="0"/>
                  <a:ea typeface="+mn-ea"/>
                  <a:cs typeface="Arial" pitchFamily="34" charset="0"/>
                </a:rPr>
                <a:t>  </a:t>
              </a:r>
              <a:r>
                <a:rPr lang="en-CA" sz="2000" b="1" kern="0" dirty="0">
                  <a:solidFill>
                    <a:prstClr val="black"/>
                  </a:solidFill>
                  <a:latin typeface="Arial" pitchFamily="34" charset="0"/>
                  <a:ea typeface="+mn-ea"/>
                  <a:cs typeface="Arial" pitchFamily="34" charset="0"/>
                </a:rPr>
                <a:t>Environment &amp;   </a:t>
              </a:r>
            </a:p>
            <a:p>
              <a:pPr fontAlgn="auto">
                <a:spcBef>
                  <a:spcPts val="0"/>
                </a:spcBef>
                <a:spcAft>
                  <a:spcPts val="0"/>
                </a:spcAft>
                <a:defRPr/>
              </a:pPr>
              <a:r>
                <a:rPr lang="en-CA" sz="2000" b="1" kern="0" dirty="0">
                  <a:solidFill>
                    <a:prstClr val="black"/>
                  </a:solidFill>
                  <a:latin typeface="Arial" pitchFamily="34" charset="0"/>
                  <a:ea typeface="+mn-ea"/>
                  <a:cs typeface="Arial" pitchFamily="34" charset="0"/>
                </a:rPr>
                <a:t>  Social Reality </a:t>
              </a:r>
            </a:p>
          </p:txBody>
        </p:sp>
        <p:cxnSp>
          <p:nvCxnSpPr>
            <p:cNvPr id="63505" name="Straight Arrow Connector 33"/>
            <p:cNvCxnSpPr>
              <a:cxnSpLocks noChangeShapeType="1"/>
            </p:cNvCxnSpPr>
            <p:nvPr/>
          </p:nvCxnSpPr>
          <p:spPr bwMode="auto">
            <a:xfrm rot="10800000">
              <a:off x="5280202" y="4935376"/>
              <a:ext cx="2143140" cy="1588"/>
            </a:xfrm>
            <a:prstGeom prst="straightConnector1">
              <a:avLst/>
            </a:prstGeom>
            <a:noFill/>
            <a:ln w="38100" cap="rnd" algn="ctr">
              <a:solidFill>
                <a:srgbClr val="000000"/>
              </a:solidFill>
              <a:round/>
              <a:headEnd/>
              <a:tailEnd type="triangle" w="med" len="med"/>
            </a:ln>
          </p:spPr>
        </p:cxnSp>
      </p:grpSp>
      <p:sp>
        <p:nvSpPr>
          <p:cNvPr id="63490" name="TextBox 39"/>
          <p:cNvSpPr txBox="1">
            <a:spLocks noChangeArrowheads="1"/>
          </p:cNvSpPr>
          <p:nvPr/>
        </p:nvSpPr>
        <p:spPr bwMode="auto">
          <a:xfrm>
            <a:off x="3952875" y="430213"/>
            <a:ext cx="3482975" cy="523875"/>
          </a:xfrm>
          <a:prstGeom prst="rect">
            <a:avLst/>
          </a:prstGeom>
          <a:noFill/>
          <a:ln w="9525">
            <a:noFill/>
            <a:miter lim="800000"/>
            <a:headEnd/>
            <a:tailEnd/>
          </a:ln>
        </p:spPr>
        <p:txBody>
          <a:bodyPr>
            <a:spAutoFit/>
          </a:bodyPr>
          <a:lstStyle/>
          <a:p>
            <a:pPr algn="ctr"/>
            <a:r>
              <a:rPr lang="en-CA" sz="2800" b="1"/>
              <a:t>Being-in-the-World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2"/>
          <p:cNvSpPr>
            <a:spLocks noGrp="1" noChangeArrowheads="1"/>
          </p:cNvSpPr>
          <p:nvPr>
            <p:ph type="title" idx="4294967295"/>
          </p:nvPr>
        </p:nvSpPr>
        <p:spPr>
          <a:xfrm>
            <a:off x="989013" y="685800"/>
            <a:ext cx="10552112" cy="1071563"/>
          </a:xfrm>
        </p:spPr>
        <p:txBody>
          <a:bodyPr/>
          <a:lstStyle/>
          <a:p>
            <a:pPr algn="l" eaLnBrk="1" hangingPunct="1"/>
            <a:r>
              <a:rPr lang="en-US" altLang="zh-CN" sz="4800" b="1" smtClean="0"/>
              <a:t>6</a:t>
            </a:r>
            <a:r>
              <a:rPr lang="en-US" altLang="zh-CN" sz="4000" smtClean="0"/>
              <a:t> </a:t>
            </a:r>
            <a:r>
              <a:rPr lang="en-US" altLang="zh-CN" sz="3600" smtClean="0"/>
              <a:t>Domains of the Clinical Change Process</a:t>
            </a:r>
            <a:endParaRPr lang="zh-CN" altLang="zh-CN" sz="4000" smtClean="0"/>
          </a:p>
        </p:txBody>
      </p:sp>
      <p:graphicFrame>
        <p:nvGraphicFramePr>
          <p:cNvPr id="17482" name="Group 74"/>
          <p:cNvGraphicFramePr>
            <a:graphicFrameLocks noGrp="1"/>
          </p:cNvGraphicFramePr>
          <p:nvPr/>
        </p:nvGraphicFramePr>
        <p:xfrm>
          <a:off x="531813" y="1828800"/>
          <a:ext cx="10668000" cy="3648075"/>
        </p:xfrm>
        <a:graphic>
          <a:graphicData uri="http://schemas.openxmlformats.org/drawingml/2006/table">
            <a:tbl>
              <a:tblPr/>
              <a:tblGrid>
                <a:gridCol w="1444680"/>
                <a:gridCol w="1447344"/>
                <a:gridCol w="1444680"/>
                <a:gridCol w="1446012"/>
                <a:gridCol w="1444681"/>
                <a:gridCol w="1720302"/>
                <a:gridCol w="1720302"/>
              </a:tblGrid>
              <a:tr h="180975">
                <a:tc>
                  <a:txBody>
                    <a:bodyPr/>
                    <a:lstStyle/>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Cognition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Emotion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Behavior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Motivation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Body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Comic Sans MS" pitchFamily="66" charset="0"/>
                          <a:ea typeface="宋体" charset="-122"/>
                        </a:rPr>
                        <a:t>Environment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endParaRPr kumimoji="0" lang="en-US" altLang="zh-CN" sz="20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lvl="0" eaLnBrk="1" fontAlgn="base" latinLnBrk="0" hangingPunct="1">
                        <a:lnSpc>
                          <a:spcPct val="100000"/>
                        </a:lnSpc>
                        <a:spcBef>
                          <a:spcPct val="20000"/>
                        </a:spcBef>
                        <a:spcAft>
                          <a:spcPct val="0"/>
                        </a:spcAft>
                        <a:tabLst/>
                      </a:pPr>
                      <a:endParaRPr kumimoji="0" lang="en-US" altLang="zh-CN"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rayons">
  <a:themeElements>
    <a:clrScheme name="1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1_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1_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1_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1_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1_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1_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1_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rayons">
  <a:themeElements>
    <a:clrScheme name="2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2_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2_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2_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2_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2_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2_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2_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2_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rayons">
  <a:themeElements>
    <a:clrScheme name="3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3_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3_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3_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3_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3_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3_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3_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3_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S10280110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TS102801109">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6.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TS102801109</Template>
  <TotalTime>1</TotalTime>
  <Words>869</Words>
  <Application>Microsoft Office PowerPoint</Application>
  <PresentationFormat>Custom</PresentationFormat>
  <Paragraphs>207</Paragraphs>
  <Slides>21</Slides>
  <Notes>5</Notes>
  <HiddenSlides>0</HiddenSlides>
  <MMClips>0</MMClips>
  <ScaleCrop>false</ScaleCrop>
  <HeadingPairs>
    <vt:vector size="6" baseType="variant">
      <vt:variant>
        <vt:lpstr>Fonts Used</vt:lpstr>
      </vt:variant>
      <vt:variant>
        <vt:i4>8</vt:i4>
      </vt:variant>
      <vt:variant>
        <vt:lpstr>Design Template</vt:lpstr>
      </vt:variant>
      <vt:variant>
        <vt:i4>10</vt:i4>
      </vt:variant>
      <vt:variant>
        <vt:lpstr>Slide Titles</vt:lpstr>
      </vt:variant>
      <vt:variant>
        <vt:i4>21</vt:i4>
      </vt:variant>
    </vt:vector>
  </HeadingPairs>
  <TitlesOfParts>
    <vt:vector size="39" baseType="lpstr">
      <vt:lpstr>Arial</vt:lpstr>
      <vt:lpstr>宋体</vt:lpstr>
      <vt:lpstr>Comic Sans MS</vt:lpstr>
      <vt:lpstr>Euphemia</vt:lpstr>
      <vt:lpstr>Bradley Hand ITC</vt:lpstr>
      <vt:lpstr>FangSong</vt:lpstr>
      <vt:lpstr>Calibri</vt:lpstr>
      <vt:lpstr>Wingdings</vt:lpstr>
      <vt:lpstr>Crayons</vt:lpstr>
      <vt:lpstr>1_Crayons</vt:lpstr>
      <vt:lpstr>2_Crayons</vt:lpstr>
      <vt:lpstr>3_Crayons</vt:lpstr>
      <vt:lpstr>TS102801109</vt:lpstr>
      <vt:lpstr>Crayons</vt:lpstr>
      <vt:lpstr>1_Crayons</vt:lpstr>
      <vt:lpstr>2_Crayons</vt:lpstr>
      <vt:lpstr>3_Crayons</vt:lpstr>
      <vt:lpstr>TS102801109</vt:lpstr>
      <vt:lpstr>Mapping out the Clinical Change Process</vt:lpstr>
      <vt:lpstr>Clinical Change Process Built on Wolberg’s (1986) mechanic of therapeutic change (pp. 450-457)</vt:lpstr>
      <vt:lpstr>I. Pre-Encounter</vt:lpstr>
      <vt:lpstr>II. Presentation and Alliance Building</vt:lpstr>
      <vt:lpstr>III. Exploration and Collaborative Sense-Making</vt:lpstr>
      <vt:lpstr>IV. Replacing Dysfunctional Patterns</vt:lpstr>
      <vt:lpstr>V. Achieving Positive Clinical Outcome</vt:lpstr>
      <vt:lpstr>Slide 8</vt:lpstr>
      <vt:lpstr>6 Domains of the Clinical Change Process</vt:lpstr>
      <vt:lpstr>6 Domains of the Clinical Change Process</vt:lpstr>
      <vt:lpstr>Cognitive Change Cognitive Structures</vt:lpstr>
      <vt:lpstr>Cognitive Change Cognitive Style</vt:lpstr>
      <vt:lpstr>Emotional Change</vt:lpstr>
      <vt:lpstr>Emotional Change</vt:lpstr>
      <vt:lpstr>Slide 15</vt:lpstr>
      <vt:lpstr>Motivation</vt:lpstr>
      <vt:lpstr>Behavior</vt:lpstr>
      <vt:lpstr>Slide 18</vt:lpstr>
      <vt:lpstr>Body</vt:lpstr>
      <vt:lpstr>Environment</vt:lpstr>
      <vt:lpstr>My contact: k.tsang@utoronto.ca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Change</dc:title>
  <dc:creator/>
  <cp:lastModifiedBy/>
  <cp:revision>2</cp:revision>
  <dcterms:created xsi:type="dcterms:W3CDTF">2012-10-07T20:22:37Z</dcterms:created>
  <dcterms:modified xsi:type="dcterms:W3CDTF">2013-07-06T20:19:39Z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